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8.xml" ContentType="application/vnd.openxmlformats-officedocument.presentationml.notesSlide+xml"/>
  <Override PartName="/ppt/tags/tag26.xml" ContentType="application/vnd.openxmlformats-officedocument.presentationml.tags+xml"/>
  <Override PartName="/ppt/notesSlides/notesSlide9.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10.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11.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12.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3.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4.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15.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16.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8.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9.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20.xml" ContentType="application/vnd.openxmlformats-officedocument.presentationml.notesSlide+xml"/>
  <Override PartName="/ppt/tags/tag69.xml" ContentType="application/vnd.openxmlformats-officedocument.presentationml.tags+xml"/>
  <Override PartName="/ppt/notesSlides/notesSlide21.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notesSlides/notesSlide22.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3.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24.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25.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26.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27.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notesSlides/notesSlide28.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29.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30.xml" ContentType="application/vnd.openxmlformats-officedocument.presentationml.notesSlid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notesSlides/notesSlide31.xml" ContentType="application/vnd.openxmlformats-officedocument.presentationml.notesSlide+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32.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33.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notesSlides/notesSlide34.xml" ContentType="application/vnd.openxmlformats-officedocument.presentationml.notesSlide+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notesSlides/notesSlide35.xml" ContentType="application/vnd.openxmlformats-officedocument.presentationml.notesSlide+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36.xml" ContentType="application/vnd.openxmlformats-officedocument.presentationml.notesSlide+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2"/>
  </p:notesMasterIdLst>
  <p:handoutMasterIdLst>
    <p:handoutMasterId r:id="rId43"/>
  </p:handoutMasterIdLst>
  <p:sldIdLst>
    <p:sldId id="260" r:id="rId3"/>
    <p:sldId id="263" r:id="rId4"/>
    <p:sldId id="330" r:id="rId5"/>
    <p:sldId id="302" r:id="rId6"/>
    <p:sldId id="270" r:id="rId7"/>
    <p:sldId id="308" r:id="rId8"/>
    <p:sldId id="271" r:id="rId9"/>
    <p:sldId id="272" r:id="rId10"/>
    <p:sldId id="300" r:id="rId11"/>
    <p:sldId id="303" r:id="rId12"/>
    <p:sldId id="307" r:id="rId13"/>
    <p:sldId id="309" r:id="rId14"/>
    <p:sldId id="312" r:id="rId15"/>
    <p:sldId id="313" r:id="rId16"/>
    <p:sldId id="315" r:id="rId17"/>
    <p:sldId id="317" r:id="rId18"/>
    <p:sldId id="319" r:id="rId19"/>
    <p:sldId id="320" r:id="rId20"/>
    <p:sldId id="321" r:id="rId21"/>
    <p:sldId id="322" r:id="rId22"/>
    <p:sldId id="323" r:id="rId23"/>
    <p:sldId id="324" r:id="rId24"/>
    <p:sldId id="328" r:id="rId25"/>
    <p:sldId id="332" r:id="rId26"/>
    <p:sldId id="333" r:id="rId27"/>
    <p:sldId id="334" r:id="rId28"/>
    <p:sldId id="335" r:id="rId29"/>
    <p:sldId id="336" r:id="rId30"/>
    <p:sldId id="337" r:id="rId31"/>
    <p:sldId id="338" r:id="rId32"/>
    <p:sldId id="339" r:id="rId33"/>
    <p:sldId id="340" r:id="rId34"/>
    <p:sldId id="341" r:id="rId35"/>
    <p:sldId id="342" r:id="rId36"/>
    <p:sldId id="343" r:id="rId37"/>
    <p:sldId id="344" r:id="rId38"/>
    <p:sldId id="345" r:id="rId39"/>
    <p:sldId id="346" r:id="rId40"/>
    <p:sldId id="347" r:id="rId41"/>
  </p:sldIdLst>
  <p:sldSz cx="9144000" cy="6858000" type="screen4x3"/>
  <p:notesSz cx="6858000" cy="9144000"/>
  <p:custDataLst>
    <p:tags r:id="rId44"/>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45" autoAdjust="0"/>
  </p:normalViewPr>
  <p:slideViewPr>
    <p:cSldViewPr>
      <p:cViewPr>
        <p:scale>
          <a:sx n="50" d="100"/>
          <a:sy n="50" d="100"/>
        </p:scale>
        <p:origin x="-2550" y="-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32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83593F6-1225-4BA5-A7C5-2C26FE8A8C5A}" type="slidenum">
              <a:rPr lang="tr-TR" smtClean="0"/>
              <a:t>‹#›</a:t>
            </a:fld>
            <a:endParaRPr lang="tr-TR"/>
          </a:p>
        </p:txBody>
      </p:sp>
    </p:spTree>
    <p:extLst>
      <p:ext uri="{BB962C8B-B14F-4D97-AF65-F5344CB8AC3E}">
        <p14:creationId xmlns:p14="http://schemas.microsoft.com/office/powerpoint/2010/main" val="646108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48D90B-4D73-467A-A7C3-83BE9EB04687}" type="datetimeFigureOut">
              <a:rPr lang="tr-TR" smtClean="0"/>
              <a:pPr/>
              <a:t>18.12.2012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DA76F-527C-4927-93AC-FF6E19C8E754}" type="slidenum">
              <a:rPr lang="tr-TR" smtClean="0"/>
              <a:pPr/>
              <a:t>‹#›</a:t>
            </a:fld>
            <a:endParaRPr lang="tr-TR"/>
          </a:p>
        </p:txBody>
      </p:sp>
    </p:spTree>
    <p:extLst>
      <p:ext uri="{BB962C8B-B14F-4D97-AF65-F5344CB8AC3E}">
        <p14:creationId xmlns:p14="http://schemas.microsoft.com/office/powerpoint/2010/main" val="2227599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err="1" smtClean="0"/>
              <a:t>Hertürlü</a:t>
            </a:r>
            <a:r>
              <a:rPr lang="tr-TR" dirty="0" smtClean="0"/>
              <a:t> iletişimde olduğu gibi yazılı iletişimde de kişiliğin iletişime yansıması, iletişimi</a:t>
            </a:r>
            <a:r>
              <a:rPr lang="tr-TR" baseline="0" dirty="0" smtClean="0"/>
              <a:t> daha etkili kılar. Basit bir dil kullanın: resmi yazışmaların kendine özgü cümle yapıları vardır. Bu tür yazışmalarda bile anlaşılır basit bir dil kullanmak gerekir.</a:t>
            </a:r>
          </a:p>
          <a:p>
            <a:r>
              <a:rPr lang="tr-TR" baseline="0" dirty="0" smtClean="0"/>
              <a:t>Açık seçik yazmak: özellikle kurumsal ilişkilerde yazılı  iletişimin amacı, bir şeyin yapılmasını sağlamak ya da bir sonuç almaktır. O yüzden anlaşılır yazmak önemlidir </a:t>
            </a:r>
          </a:p>
          <a:p>
            <a:r>
              <a:rPr lang="tr-TR" baseline="0" dirty="0" smtClean="0"/>
              <a:t>Sözcük haznenizi geliştirin: niyetimizi en iyi ifade edecek sözcüğü seçmek, sözcük haznesinin zengin olabilmesi ile olanaklıdır. Bunun için çeşitli kitaplar okumak faydalı olacaktır.</a:t>
            </a: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dirty="0" smtClean="0">
                <a:solidFill>
                  <a:schemeClr val="tx1"/>
                </a:solidFill>
                <a:latin typeface="+mn-lt"/>
                <a:ea typeface="+mn-ea"/>
                <a:cs typeface="+mn-cs"/>
              </a:rPr>
              <a:t>Ancak hedefin mesajı okuduğu sırada aklına gelen soruları sorma olanağı olmaması iletişimin etkinliğini azaltmaktadır. (Tutar, 2006: 29)</a:t>
            </a: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24</a:t>
            </a:fld>
            <a:endParaRPr lang="tr-TR">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25</a:t>
            </a:fld>
            <a:endParaRPr lang="tr-TR">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26</a:t>
            </a:fld>
            <a:endParaRPr lang="tr-TR">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27</a:t>
            </a:fld>
            <a:endParaRPr lang="tr-TR">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28</a:t>
            </a:fld>
            <a:endParaRPr lang="tr-TR">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29</a:t>
            </a:fld>
            <a:endParaRPr lang="tr-TR">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30</a:t>
            </a:fld>
            <a:endParaRPr lang="tr-T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3</a:t>
            </a:fld>
            <a:endParaRPr lang="tr-T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31</a:t>
            </a:fld>
            <a:endParaRPr lang="tr-TR">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32</a:t>
            </a:fld>
            <a:endParaRPr lang="tr-TR">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33</a:t>
            </a:fld>
            <a:endParaRPr lang="tr-TR">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34</a:t>
            </a:fld>
            <a:endParaRPr lang="tr-TR">
              <a:solidFill>
                <a:prstClr val="black"/>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35</a:t>
            </a:fld>
            <a:endParaRPr lang="tr-TR">
              <a:solidFill>
                <a:prstClr val="black"/>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36</a:t>
            </a:fld>
            <a:endParaRPr lang="tr-TR">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r>
              <a:rPr lang="tr-TR" dirty="0" smtClean="0"/>
              <a:t/>
            </a:r>
            <a:br>
              <a:rPr lang="tr-TR" dirty="0" smtClean="0"/>
            </a:b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37</a:t>
            </a:fld>
            <a:endParaRPr lang="tr-TR">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lvl="1" eaLnBrk="1" hangingPunct="1">
              <a:lnSpc>
                <a:spcPct val="80000"/>
              </a:lnSpc>
            </a:pPr>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solidFill>
                  <a:prstClr val="black"/>
                </a:solidFill>
              </a:rPr>
              <a:pPr/>
              <a:t>38</a:t>
            </a:fld>
            <a:endParaRPr lang="tr-T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İnsanın kendisiyle iletişiminde yazı önemli bir rol oynamaktadır. Ör/ günlük tutmak.</a:t>
            </a:r>
          </a:p>
          <a:p>
            <a:endParaRPr lang="tr-TR" dirty="0"/>
          </a:p>
        </p:txBody>
      </p:sp>
      <p:sp>
        <p:nvSpPr>
          <p:cNvPr id="4" name="3 Slayt Numarası Yer Tutucusu"/>
          <p:cNvSpPr>
            <a:spLocks noGrp="1"/>
          </p:cNvSpPr>
          <p:nvPr>
            <p:ph type="sldNum" sz="quarter" idx="10"/>
          </p:nvPr>
        </p:nvSpPr>
        <p:spPr/>
        <p:txBody>
          <a:bodyPr/>
          <a:lstStyle/>
          <a:p>
            <a:fld id="{202DA76F-527C-4927-93AC-FF6E19C8E754}"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202DA76F-527C-4927-93AC-FF6E19C8E754}"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16021450"/>
      </p:ext>
    </p:extLst>
  </p:cSld>
  <p:clrMapOvr>
    <a:masterClrMapping/>
  </p:clrMapOvr>
  <p:transition>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05190574"/>
      </p:ext>
    </p:extLst>
  </p:cSld>
  <p:clrMapOvr>
    <a:masterClrMapping/>
  </p:clrMapOvr>
  <p:transition>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02302119"/>
      </p:ext>
    </p:extLst>
  </p:cSld>
  <p:clrMapOvr>
    <a:masterClrMapping/>
  </p:clrMapOvr>
  <p:transition>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3444528"/>
      </p:ext>
    </p:extLst>
  </p:cSld>
  <p:clrMapOvr>
    <a:masterClrMapping/>
  </p:clrMapOvr>
  <p:transition>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0739954"/>
      </p:ext>
    </p:extLst>
  </p:cSld>
  <p:clrMapOvr>
    <a:masterClrMapping/>
  </p:clrMapOvr>
  <p:transition>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3628300"/>
      </p:ext>
    </p:extLst>
  </p:cSld>
  <p:clrMapOvr>
    <a:masterClrMapping/>
  </p:clrMapOvr>
  <p:transition>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15784733"/>
      </p:ext>
    </p:extLst>
  </p:cSld>
  <p:clrMapOvr>
    <a:masterClrMapping/>
  </p:clrMapOvr>
  <p:transition>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45452336"/>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9170951"/>
      </p:ext>
    </p:extLst>
  </p:cSld>
  <p:clrMapOvr>
    <a:masterClrMapping/>
  </p:clrMapOvr>
  <p:transition>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19440488"/>
      </p:ext>
    </p:extLst>
  </p:cSld>
  <p:clrMapOvr>
    <a:masterClrMapping/>
  </p:clrMapOvr>
  <p:transition>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07038618"/>
      </p:ext>
    </p:extLst>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7D7BA0F-BD3C-454C-8C5D-57F63AF2863B}" type="datetimeFigureOut">
              <a:rPr lang="tr-TR" smtClean="0"/>
              <a:pPr/>
              <a:t>18.12.2012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23FEBB-4577-44E9-B2CF-F440606F5670}" type="slidenum">
              <a:rPr lang="tr-TR" smtClean="0"/>
              <a:pPr/>
              <a:t>‹#›</a:t>
            </a:fld>
            <a:endParaRPr lang="tr-TR"/>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7BA0F-BD3C-454C-8C5D-57F63AF2863B}" type="datetimeFigureOut">
              <a:rPr lang="tr-TR" smtClean="0"/>
              <a:pPr/>
              <a:t>18.12.2012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3FEBB-4577-44E9-B2CF-F440606F567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7BA0F-BD3C-454C-8C5D-57F63AF2863B}" type="datetimeFigureOut">
              <a:rPr lang="tr-TR" smtClean="0">
                <a:solidFill>
                  <a:prstClr val="black">
                    <a:tint val="75000"/>
                  </a:prstClr>
                </a:solidFill>
              </a:rPr>
              <a:pPr/>
              <a:t>18.12.2012</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3FEBB-4577-44E9-B2CF-F440606F567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96537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5.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29.xml"/><Relationship Id="rId7" Type="http://schemas.openxmlformats.org/officeDocument/2006/relationships/tags" Target="../tags/tag33.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9"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11.xml"/><Relationship Id="rId3" Type="http://schemas.openxmlformats.org/officeDocument/2006/relationships/tags" Target="../tags/tag36.xml"/><Relationship Id="rId7"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s/_rels/slide12.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6.gif"/><Relationship Id="rId5" Type="http://schemas.openxmlformats.org/officeDocument/2006/relationships/notesSlide" Target="../notesSlides/notesSlide12.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45.xml"/><Relationship Id="rId7" Type="http://schemas.openxmlformats.org/officeDocument/2006/relationships/notesSlide" Target="../notesSlides/notesSlide13.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slideLayout" Target="../slideLayouts/slideLayout1.xml"/><Relationship Id="rId5" Type="http://schemas.openxmlformats.org/officeDocument/2006/relationships/tags" Target="../tags/tag47.xml"/><Relationship Id="rId4" Type="http://schemas.openxmlformats.org/officeDocument/2006/relationships/tags" Target="../tags/tag46.xml"/></Relationships>
</file>

<file path=ppt/slides/_rels/slide14.xml.rels><?xml version="1.0" encoding="UTF-8" standalone="yes"?>
<Relationships xmlns="http://schemas.openxmlformats.org/package/2006/relationships"><Relationship Id="rId3" Type="http://schemas.openxmlformats.org/officeDocument/2006/relationships/tags" Target="../tags/tag50.xml"/><Relationship Id="rId7" Type="http://schemas.openxmlformats.org/officeDocument/2006/relationships/image" Target="../media/image8.jpeg"/><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notesSlide" Target="../notesSlides/notesSlide14.xml"/><Relationship Id="rId5" Type="http://schemas.openxmlformats.org/officeDocument/2006/relationships/slideLayout" Target="../slideLayouts/slideLayout1.xml"/><Relationship Id="rId4" Type="http://schemas.openxmlformats.org/officeDocument/2006/relationships/tags" Target="../tags/tag51.xml"/></Relationships>
</file>

<file path=ppt/slides/_rels/slide15.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15.xml"/><Relationship Id="rId4"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notesSlide" Target="../notesSlides/notesSlide17.xml"/><Relationship Id="rId4"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notesSlide" Target="../notesSlides/notesSlide18.xml"/><Relationship Id="rId4"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notesSlide" Target="../notesSlides/notesSlide19.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1.jpeg"/><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notesSlide" Target="../notesSlides/notesSlide20.xml"/><Relationship Id="rId4"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69.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2" Type="http://schemas.openxmlformats.org/officeDocument/2006/relationships/hyperlink" Target="http://www.uzmantv.com/is-gorusmesinde-kendimizden-nasil-bahsetmeliyiz"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tags" Target="../tags/tag74.xml"/><Relationship Id="rId7" Type="http://schemas.openxmlformats.org/officeDocument/2006/relationships/notesSlide" Target="../notesSlides/notesSlide23.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slideLayout" Target="../slideLayouts/slideLayout12.xml"/><Relationship Id="rId5" Type="http://schemas.openxmlformats.org/officeDocument/2006/relationships/tags" Target="../tags/tag76.xml"/><Relationship Id="rId4" Type="http://schemas.openxmlformats.org/officeDocument/2006/relationships/tags" Target="../tags/tag75.xml"/></Relationships>
</file>

<file path=ppt/slides/_rels/slide25.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5" Type="http://schemas.openxmlformats.org/officeDocument/2006/relationships/notesSlide" Target="../notesSlides/notesSlide24.xml"/><Relationship Id="rId4"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8" Type="http://schemas.openxmlformats.org/officeDocument/2006/relationships/notesSlide" Target="../notesSlides/notesSlide25.xml"/><Relationship Id="rId3" Type="http://schemas.openxmlformats.org/officeDocument/2006/relationships/tags" Target="../tags/tag82.xml"/><Relationship Id="rId7" Type="http://schemas.openxmlformats.org/officeDocument/2006/relationships/slideLayout" Target="../slideLayouts/slideLayout1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s>
</file>

<file path=ppt/slides/_rels/slide27.xml.rels><?xml version="1.0" encoding="UTF-8" standalone="yes"?>
<Relationships xmlns="http://schemas.openxmlformats.org/package/2006/relationships"><Relationship Id="rId3" Type="http://schemas.openxmlformats.org/officeDocument/2006/relationships/tags" Target="../tags/tag88.xml"/><Relationship Id="rId7" Type="http://schemas.openxmlformats.org/officeDocument/2006/relationships/image" Target="../media/image10.jpeg"/><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notesSlide" Target="../notesSlides/notesSlide26.xml"/><Relationship Id="rId5" Type="http://schemas.openxmlformats.org/officeDocument/2006/relationships/slideLayout" Target="../slideLayouts/slideLayout12.xml"/><Relationship Id="rId4" Type="http://schemas.openxmlformats.org/officeDocument/2006/relationships/tags" Target="../tags/tag89.xml"/></Relationships>
</file>

<file path=ppt/slides/_rels/slide28.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tags" Target="../tags/tag92.xml"/><Relationship Id="rId7" Type="http://schemas.openxmlformats.org/officeDocument/2006/relationships/tags" Target="../tags/tag96.xml"/><Relationship Id="rId2" Type="http://schemas.openxmlformats.org/officeDocument/2006/relationships/tags" Target="../tags/tag91.xml"/><Relationship Id="rId1" Type="http://schemas.openxmlformats.org/officeDocument/2006/relationships/tags" Target="../tags/tag90.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9"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 Id="rId5" Type="http://schemas.openxmlformats.org/officeDocument/2006/relationships/notesSlide" Target="../notesSlides/notesSlide28.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tags" Target="../tags/tag102.xml"/><Relationship Id="rId7" Type="http://schemas.openxmlformats.org/officeDocument/2006/relationships/image" Target="../media/image11.jpeg"/><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notesSlide" Target="../notesSlides/notesSlide29.xml"/><Relationship Id="rId5" Type="http://schemas.openxmlformats.org/officeDocument/2006/relationships/slideLayout" Target="../slideLayouts/slideLayout12.xml"/><Relationship Id="rId4" Type="http://schemas.openxmlformats.org/officeDocument/2006/relationships/tags" Target="../tags/tag103.xml"/></Relationships>
</file>

<file path=ppt/slides/_rels/slide31.xml.rels><?xml version="1.0" encoding="UTF-8" standalone="yes"?>
<Relationships xmlns="http://schemas.openxmlformats.org/package/2006/relationships"><Relationship Id="rId8" Type="http://schemas.openxmlformats.org/officeDocument/2006/relationships/notesSlide" Target="../notesSlides/notesSlide30.xml"/><Relationship Id="rId3" Type="http://schemas.openxmlformats.org/officeDocument/2006/relationships/tags" Target="../tags/tag106.xml"/><Relationship Id="rId7" Type="http://schemas.openxmlformats.org/officeDocument/2006/relationships/slideLayout" Target="../slideLayouts/slideLayout12.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s>
</file>

<file path=ppt/slides/_rels/slide32.xml.rels><?xml version="1.0" encoding="UTF-8" standalone="yes"?>
<Relationships xmlns="http://schemas.openxmlformats.org/package/2006/relationships"><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notesSlide" Target="../notesSlides/notesSlide31.xml"/><Relationship Id="rId5" Type="http://schemas.openxmlformats.org/officeDocument/2006/relationships/slideLayout" Target="../slideLayouts/slideLayout12.xml"/><Relationship Id="rId4" Type="http://schemas.openxmlformats.org/officeDocument/2006/relationships/tags" Target="../tags/tag113.xml"/></Relationships>
</file>

<file path=ppt/slides/_rels/slide3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tags" Target="../tags/tag116.xml"/><Relationship Id="rId7" Type="http://schemas.openxmlformats.org/officeDocument/2006/relationships/notesSlide" Target="../notesSlides/notesSlide32.xml"/><Relationship Id="rId2" Type="http://schemas.openxmlformats.org/officeDocument/2006/relationships/tags" Target="../tags/tag115.xml"/><Relationship Id="rId1" Type="http://schemas.openxmlformats.org/officeDocument/2006/relationships/tags" Target="../tags/tag114.xml"/><Relationship Id="rId6" Type="http://schemas.openxmlformats.org/officeDocument/2006/relationships/slideLayout" Target="../slideLayouts/slideLayout12.xml"/><Relationship Id="rId5" Type="http://schemas.openxmlformats.org/officeDocument/2006/relationships/tags" Target="../tags/tag118.xml"/><Relationship Id="rId4" Type="http://schemas.openxmlformats.org/officeDocument/2006/relationships/tags" Target="../tags/tag117.xml"/></Relationships>
</file>

<file path=ppt/slides/_rels/slide34.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5" Type="http://schemas.openxmlformats.org/officeDocument/2006/relationships/notesSlide" Target="../notesSlides/notesSlide33.xml"/><Relationship Id="rId4"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notesSlide" Target="../notesSlides/notesSlide34.xml"/><Relationship Id="rId5" Type="http://schemas.openxmlformats.org/officeDocument/2006/relationships/slideLayout" Target="../slideLayouts/slideLayout12.xml"/><Relationship Id="rId4" Type="http://schemas.openxmlformats.org/officeDocument/2006/relationships/tags" Target="../tags/tag125.xml"/></Relationships>
</file>

<file path=ppt/slides/_rels/slide36.xml.rels><?xml version="1.0" encoding="UTF-8" standalone="yes"?>
<Relationships xmlns="http://schemas.openxmlformats.org/package/2006/relationships"><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notesSlide" Target="../notesSlides/notesSlide35.xml"/><Relationship Id="rId5" Type="http://schemas.openxmlformats.org/officeDocument/2006/relationships/slideLayout" Target="../slideLayouts/slideLayout12.xml"/><Relationship Id="rId4" Type="http://schemas.openxmlformats.org/officeDocument/2006/relationships/tags" Target="../tags/tag129.xml"/></Relationships>
</file>

<file path=ppt/slides/_rels/slide37.xml.rels><?xml version="1.0" encoding="UTF-8" standalone="yes"?>
<Relationships xmlns="http://schemas.openxmlformats.org/package/2006/relationships"><Relationship Id="rId3" Type="http://schemas.openxmlformats.org/officeDocument/2006/relationships/tags" Target="../tags/tag132.xml"/><Relationship Id="rId7" Type="http://schemas.openxmlformats.org/officeDocument/2006/relationships/image" Target="../media/image13.jpeg"/><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notesSlide" Target="../notesSlides/notesSlide36.xml"/><Relationship Id="rId5" Type="http://schemas.openxmlformats.org/officeDocument/2006/relationships/slideLayout" Target="../slideLayouts/slideLayout12.xml"/><Relationship Id="rId4" Type="http://schemas.openxmlformats.org/officeDocument/2006/relationships/tags" Target="../tags/tag133.xml"/></Relationships>
</file>

<file path=ppt/slides/_rels/slide38.xml.rels><?xml version="1.0" encoding="UTF-8" standalone="yes"?>
<Relationships xmlns="http://schemas.openxmlformats.org/package/2006/relationships"><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 Id="rId5" Type="http://schemas.openxmlformats.org/officeDocument/2006/relationships/notesSlide" Target="../notesSlides/notesSlide37.xml"/><Relationship Id="rId4"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2.jpeg"/><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3.jpeg"/><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18.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5.jpeg"/><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notesSlide" Target="../notesSlides/notesSlide7.xml"/><Relationship Id="rId5" Type="http://schemas.openxmlformats.org/officeDocument/2006/relationships/slideLayout" Target="../slideLayouts/slideLayout1.xml"/><Relationship Id="rId4" Type="http://schemas.openxmlformats.org/officeDocument/2006/relationships/tags" Target="../tags/tag22.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8" name="27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
        <p:nvSpPr>
          <p:cNvPr id="18" name="17 Dikdörtgen"/>
          <p:cNvSpPr/>
          <p:nvPr>
            <p:custDataLst>
              <p:tags r:id="rId3"/>
            </p:custDataLst>
          </p:nvPr>
        </p:nvSpPr>
        <p:spPr>
          <a:xfrm>
            <a:off x="0" y="1484784"/>
            <a:ext cx="9144000" cy="646331"/>
          </a:xfrm>
          <a:prstGeom prst="rect">
            <a:avLst/>
          </a:prstGeom>
          <a:noFill/>
        </p:spPr>
        <p:txBody>
          <a:bodyPr wrap="square" lIns="91440" tIns="45720" rIns="91440" bIns="45720">
            <a:spAutoFit/>
          </a:bodyPr>
          <a:lstStyle/>
          <a:p>
            <a:pPr algn="ctr"/>
            <a:r>
              <a:rPr lang="tr-TR" sz="3600" b="1" spc="0"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rPr>
              <a:t>YAZILI İLETİŞİM </a:t>
            </a:r>
            <a:endParaRPr lang="tr-TR" sz="3600" b="1" spc="0"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endParaRPr>
          </a:p>
        </p:txBody>
      </p:sp>
      <p:sp>
        <p:nvSpPr>
          <p:cNvPr id="19" name="18 Dikdörtgen"/>
          <p:cNvSpPr/>
          <p:nvPr>
            <p:custDataLst>
              <p:tags r:id="rId4"/>
            </p:custDataLst>
          </p:nvPr>
        </p:nvSpPr>
        <p:spPr>
          <a:xfrm>
            <a:off x="0" y="3340149"/>
            <a:ext cx="9144000" cy="1384995"/>
          </a:xfrm>
          <a:prstGeom prst="rect">
            <a:avLst/>
          </a:prstGeom>
          <a:noFill/>
        </p:spPr>
        <p:txBody>
          <a:bodyPr wrap="square" lIns="91440" tIns="45720" rIns="91440" bIns="45720">
            <a:spAutoFit/>
          </a:bodyPr>
          <a:lstStyle/>
          <a:p>
            <a:pPr algn="ctr"/>
            <a:r>
              <a:rPr lang="tr-TR" sz="2800" b="1" spc="0"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rPr>
              <a:t>Bölüm (1) : YAZILI İLETİŞİM </a:t>
            </a:r>
            <a:endParaRPr lang="tr-TR" sz="2800" b="1"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endParaRPr>
          </a:p>
          <a:p>
            <a:pPr algn="ctr"/>
            <a:r>
              <a:rPr lang="tr-TR" sz="2800" b="1" dirty="0" smtClean="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rPr>
              <a:t>Bölüm (2) :  YAZI ÇEŞİTLERİ - YAZILI İLETİŞİMİN AVANTAJLARI VE DEZAVANTAJLARI</a:t>
            </a:r>
          </a:p>
        </p:txBody>
      </p:sp>
    </p:spTree>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Düz Bağlayıcı"/>
          <p:cNvCxnSpPr/>
          <p:nvPr>
            <p:custDataLst>
              <p:tags r:id="rId1"/>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2"/>
            </p:custDataLst>
          </p:nvPr>
        </p:nvSpPr>
        <p:spPr>
          <a:xfrm>
            <a:off x="1285852" y="714356"/>
            <a:ext cx="4857784" cy="707886"/>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ÖRGÜTSEL İLETİŞİMDE YAZININ ÖNEMİNİN ARTMA NEDENLERİ</a:t>
            </a:r>
            <a:endParaRPr lang="tr-TR" sz="2000" dirty="0">
              <a:solidFill>
                <a:schemeClr val="accent6">
                  <a:lumMod val="75000"/>
                </a:schemeClr>
              </a:solidFill>
              <a:effectLst>
                <a:reflection blurRad="6350" stA="55000" endA="300" endPos="45500" dir="5400000" sy="-100000" algn="bl" rotWithShape="0"/>
              </a:effectLst>
            </a:endParaRPr>
          </a:p>
        </p:txBody>
      </p:sp>
      <p:sp>
        <p:nvSpPr>
          <p:cNvPr id="21" name="20 Dikdörtgen"/>
          <p:cNvSpPr/>
          <p:nvPr>
            <p:custDataLst>
              <p:tags r:id="rId3"/>
            </p:custDataLst>
          </p:nvPr>
        </p:nvSpPr>
        <p:spPr>
          <a:xfrm>
            <a:off x="899592" y="1700808"/>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Bilgi alanında artan uzmanlaşma,</a:t>
            </a:r>
            <a:endParaRPr lang="tr-TR" dirty="0"/>
          </a:p>
        </p:txBody>
      </p:sp>
      <p:sp>
        <p:nvSpPr>
          <p:cNvPr id="35" name="34 Dikdörtgen"/>
          <p:cNvSpPr/>
          <p:nvPr>
            <p:custDataLst>
              <p:tags r:id="rId4"/>
            </p:custDataLst>
          </p:nvPr>
        </p:nvSpPr>
        <p:spPr>
          <a:xfrm>
            <a:off x="899592" y="2636912"/>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Faaliyetlerin her aşamasında araştırma faaliyetlerinin artan önemi,</a:t>
            </a:r>
            <a:endParaRPr lang="tr-TR" dirty="0"/>
          </a:p>
        </p:txBody>
      </p:sp>
      <p:sp>
        <p:nvSpPr>
          <p:cNvPr id="36" name="35 Dikdörtgen"/>
          <p:cNvSpPr/>
          <p:nvPr>
            <p:custDataLst>
              <p:tags r:id="rId5"/>
            </p:custDataLst>
          </p:nvPr>
        </p:nvSpPr>
        <p:spPr>
          <a:xfrm>
            <a:off x="899592" y="3573016"/>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Örgütsel yapılarda yaşanan büyük ölçekli gelişmeler,</a:t>
            </a:r>
            <a:endParaRPr lang="tr-TR" dirty="0"/>
          </a:p>
        </p:txBody>
      </p:sp>
      <p:sp>
        <p:nvSpPr>
          <p:cNvPr id="37" name="36 Dikdörtgen"/>
          <p:cNvSpPr/>
          <p:nvPr>
            <p:custDataLst>
              <p:tags r:id="rId6"/>
            </p:custDataLst>
          </p:nvPr>
        </p:nvSpPr>
        <p:spPr>
          <a:xfrm>
            <a:off x="899592" y="4509120"/>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Yönetimin profesyonel bir uğraş olarak gelişmesi,</a:t>
            </a:r>
            <a:endParaRPr lang="tr-TR" dirty="0"/>
          </a:p>
        </p:txBody>
      </p:sp>
      <p:sp>
        <p:nvSpPr>
          <p:cNvPr id="38" name="37 Dikdörtgen"/>
          <p:cNvSpPr/>
          <p:nvPr>
            <p:custDataLst>
              <p:tags r:id="rId7"/>
            </p:custDataLst>
          </p:nvPr>
        </p:nvSpPr>
        <p:spPr>
          <a:xfrm>
            <a:off x="899592" y="5445224"/>
            <a:ext cx="6984776" cy="792088"/>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fontAlgn="base">
              <a:spcBef>
                <a:spcPct val="0"/>
              </a:spcBef>
              <a:spcAft>
                <a:spcPct val="0"/>
              </a:spcAft>
            </a:pPr>
            <a:endParaRPr lang="tr-TR" dirty="0" smtClean="0">
              <a:solidFill>
                <a:schemeClr val="bg1"/>
              </a:solidFill>
              <a:cs typeface="Arial" pitchFamily="34" charset="0"/>
            </a:endParaRPr>
          </a:p>
          <a:p>
            <a:pPr lvl="0" fontAlgn="base">
              <a:spcBef>
                <a:spcPct val="0"/>
              </a:spcBef>
              <a:spcAft>
                <a:spcPct val="0"/>
              </a:spcAft>
            </a:pPr>
            <a:r>
              <a:rPr lang="tr-TR" dirty="0" smtClean="0">
                <a:solidFill>
                  <a:schemeClr val="bg1"/>
                </a:solidFill>
                <a:cs typeface="Arial" pitchFamily="34" charset="0"/>
              </a:rPr>
              <a:t>Ekonomik yapı çerisinde bilgiye duyulan ihtiyacın artması. </a:t>
            </a:r>
            <a:r>
              <a:rPr lang="tr-TR" sz="1400" dirty="0" smtClean="0">
                <a:solidFill>
                  <a:schemeClr val="bg1"/>
                </a:solidFill>
              </a:rPr>
              <a:t>(</a:t>
            </a:r>
            <a:r>
              <a:rPr lang="tr-TR" sz="1400" u="sng" dirty="0" smtClean="0">
                <a:solidFill>
                  <a:schemeClr val="bg1"/>
                </a:solidFill>
              </a:rPr>
              <a:t>http://</a:t>
            </a:r>
            <a:r>
              <a:rPr lang="tr-TR" sz="1400" dirty="0" smtClean="0">
                <a:solidFill>
                  <a:schemeClr val="bg1"/>
                </a:solidFill>
              </a:rPr>
              <a:t>cygm.meb.gov.tr/modulerprogramlar/kursprogramlari/gazetecilik/moduller/iletisim_sureci_ve_turleri.pdf , </a:t>
            </a:r>
            <a:r>
              <a:rPr lang="tr-TR" sz="1400" dirty="0" smtClean="0">
                <a:solidFill>
                  <a:schemeClr val="bg1"/>
                </a:solidFill>
                <a:cs typeface="Arial" pitchFamily="34" charset="0"/>
              </a:rPr>
              <a:t>34)</a:t>
            </a:r>
          </a:p>
          <a:p>
            <a:pPr lvl="0" eaLnBrk="0" fontAlgn="base" hangingPunct="0">
              <a:spcBef>
                <a:spcPct val="0"/>
              </a:spcBef>
              <a:spcAft>
                <a:spcPct val="0"/>
              </a:spcAft>
            </a:pPr>
            <a:endParaRPr lang="tr-TR" dirty="0" smtClean="0">
              <a:solidFill>
                <a:schemeClr val="tx1"/>
              </a:solidFill>
              <a:cs typeface="Arial" pitchFamily="34" charset="0"/>
            </a:endParaRPr>
          </a:p>
        </p:txBody>
      </p:sp>
      <p:sp>
        <p:nvSpPr>
          <p:cNvPr id="39" name="38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slide(fromBottom)">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slide(fromBottom)">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slide(fromBottom)">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slide(fromBottom)">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slide(fromBottom)">
                                      <p:cBhvr>
                                        <p:cTn id="2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5" grpId="0" animBg="1"/>
      <p:bldP spid="36" grpId="0" animBg="1"/>
      <p:bldP spid="37" grpId="0" animBg="1"/>
      <p:bldP spid="3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Düz Bağlayıcı"/>
          <p:cNvCxnSpPr/>
          <p:nvPr>
            <p:custDataLst>
              <p:tags r:id="rId1"/>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2"/>
            </p:custDataLst>
          </p:nvPr>
        </p:nvSpPr>
        <p:spPr>
          <a:xfrm>
            <a:off x="1285852" y="714356"/>
            <a:ext cx="4857784" cy="707886"/>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İLETİŞİMDE DİKKAT EDİLMESİ GEREKEN NOKTALAR</a:t>
            </a:r>
            <a:endParaRPr lang="tr-TR" sz="2000" dirty="0">
              <a:solidFill>
                <a:schemeClr val="accent6">
                  <a:lumMod val="75000"/>
                </a:schemeClr>
              </a:solidFill>
              <a:effectLst>
                <a:reflection blurRad="6350" stA="55000" endA="300" endPos="45500" dir="5400000" sy="-100000" algn="bl" rotWithShape="0"/>
              </a:effectLst>
            </a:endParaRPr>
          </a:p>
        </p:txBody>
      </p:sp>
      <p:sp>
        <p:nvSpPr>
          <p:cNvPr id="21" name="20 Dikdörtgen"/>
          <p:cNvSpPr/>
          <p:nvPr>
            <p:custDataLst>
              <p:tags r:id="rId3"/>
            </p:custDataLst>
          </p:nvPr>
        </p:nvSpPr>
        <p:spPr>
          <a:xfrm>
            <a:off x="899592" y="1700808"/>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Kişiliğinizi ortaya koyun…</a:t>
            </a:r>
            <a:endParaRPr lang="tr-TR" dirty="0"/>
          </a:p>
        </p:txBody>
      </p:sp>
      <p:sp>
        <p:nvSpPr>
          <p:cNvPr id="35" name="34 Dikdörtgen"/>
          <p:cNvSpPr/>
          <p:nvPr>
            <p:custDataLst>
              <p:tags r:id="rId4"/>
            </p:custDataLst>
          </p:nvPr>
        </p:nvSpPr>
        <p:spPr>
          <a:xfrm>
            <a:off x="899592" y="2636912"/>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Basit bir dil kullanın…</a:t>
            </a:r>
            <a:endParaRPr lang="tr-TR" dirty="0"/>
          </a:p>
        </p:txBody>
      </p:sp>
      <p:sp>
        <p:nvSpPr>
          <p:cNvPr id="36" name="35 Dikdörtgen"/>
          <p:cNvSpPr/>
          <p:nvPr>
            <p:custDataLst>
              <p:tags r:id="rId5"/>
            </p:custDataLst>
          </p:nvPr>
        </p:nvSpPr>
        <p:spPr>
          <a:xfrm>
            <a:off x="899592" y="3573016"/>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Açık, seçik, anlaşılır yazın…</a:t>
            </a:r>
            <a:endParaRPr lang="tr-TR" dirty="0"/>
          </a:p>
        </p:txBody>
      </p:sp>
      <p:sp>
        <p:nvSpPr>
          <p:cNvPr id="37" name="36 Dikdörtgen"/>
          <p:cNvSpPr/>
          <p:nvPr>
            <p:custDataLst>
              <p:tags r:id="rId6"/>
            </p:custDataLst>
          </p:nvPr>
        </p:nvSpPr>
        <p:spPr>
          <a:xfrm>
            <a:off x="899592" y="4509120"/>
            <a:ext cx="6984776" cy="72008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lvl="0"/>
            <a:r>
              <a:rPr lang="tr-TR" dirty="0" smtClean="0"/>
              <a:t>Sözcük haznenizi genişletin…</a:t>
            </a:r>
            <a:endParaRPr lang="tr-TR" dirty="0"/>
          </a:p>
        </p:txBody>
      </p:sp>
      <p:sp>
        <p:nvSpPr>
          <p:cNvPr id="39" name="38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slide(fromBottom)">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slide(fromBottom)">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slide(fromBottom)">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slide(fromBottom)">
                                      <p:cBhvr>
                                        <p:cTn id="2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35" grpId="0" animBg="1"/>
      <p:bldP spid="36" grpId="0" animBg="1"/>
      <p:bldP spid="3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3" name="Picture 1" descr="C:\Users\aslivarol\Desktop\graphology.gif"/>
          <p:cNvPicPr>
            <a:picLocks noChangeAspect="1" noChangeArrowheads="1"/>
          </p:cNvPicPr>
          <p:nvPr/>
        </p:nvPicPr>
        <p:blipFill>
          <a:blip r:embed="rId6" cstate="print"/>
          <a:srcRect/>
          <a:stretch>
            <a:fillRect/>
          </a:stretch>
        </p:blipFill>
        <p:spPr bwMode="auto">
          <a:xfrm>
            <a:off x="4716016" y="2204864"/>
            <a:ext cx="3744416" cy="2664296"/>
          </a:xfrm>
          <a:prstGeom prst="rect">
            <a:avLst/>
          </a:prstGeom>
          <a:noFill/>
        </p:spPr>
      </p:pic>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GRAFOLOJİ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467544" y="1988840"/>
            <a:ext cx="3240360" cy="286232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tr-TR" dirty="0" smtClean="0"/>
              <a:t>Yazıldığı, hitap ettiği kişiye, içeriğinde taşıdığı özelliklere, yazının içinde bulunduğu ruh haline, yazıldığı ortama ve yazılan materyale göre farklı özellikler göstermektedir. Bunlar arasındaki en önemli detay olarak ise el yazısının yansıttığı karakteristik kodlar karşımıza çıkmaktadır. </a:t>
            </a:r>
            <a:r>
              <a:rPr lang="tr-TR" sz="1400" dirty="0" smtClean="0"/>
              <a:t>(Tayfun, 2009: 119) </a:t>
            </a:r>
            <a:endParaRPr lang="tr-TR" sz="1400" dirty="0"/>
          </a:p>
        </p:txBody>
      </p:sp>
      <p:sp>
        <p:nvSpPr>
          <p:cNvPr id="23"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diamond(in)">
                                      <p:cBhvr>
                                        <p:cTn id="12"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GRAFOLOJİ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custDataLst>
              <p:tags r:id="rId4"/>
            </p:custDataLst>
          </p:nvPr>
        </p:nvSpPr>
        <p:spPr>
          <a:xfrm>
            <a:off x="683568" y="1844824"/>
            <a:ext cx="3096344" cy="2308324"/>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tr-TR" dirty="0" smtClean="0"/>
              <a:t>Sola doğru giden geçmişe bağlılık göstermekte, içe dönme ve içe bakış belirtisi taşımaktadır. Sağa doğru giden ise, başkasına, oluşumuna doğru yönelmekte, dış açılma ve dış dünyayla ilişkiler kurma kolaylığını anlatmaktadır. </a:t>
            </a:r>
            <a:endParaRPr lang="tr-TR" dirty="0"/>
          </a:p>
        </p:txBody>
      </p:sp>
      <p:pic>
        <p:nvPicPr>
          <p:cNvPr id="37889" name="Picture 1" descr="C:\Users\aslivarol\Desktop\grafoloji 2.jpg"/>
          <p:cNvPicPr>
            <a:picLocks noChangeAspect="1" noChangeArrowheads="1"/>
          </p:cNvPicPr>
          <p:nvPr>
            <p:custDataLst>
              <p:tags r:id="rId5"/>
            </p:custDataLst>
          </p:nvPr>
        </p:nvPicPr>
        <p:blipFill>
          <a:blip r:embed="rId8" cstate="print"/>
          <a:srcRect/>
          <a:stretch>
            <a:fillRect/>
          </a:stretch>
        </p:blipFill>
        <p:spPr bwMode="auto">
          <a:xfrm rot="1081378">
            <a:off x="4788024" y="2348880"/>
            <a:ext cx="2857500" cy="21431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3" name="27 Dikdörtgen"/>
          <p:cNvSpPr/>
          <p:nvPr/>
        </p:nvSpPr>
        <p:spPr>
          <a:xfrm>
            <a:off x="1393009" y="6384202"/>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GRAFOLOJİ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Yuvarlatılmış Dikdörtgen"/>
          <p:cNvSpPr/>
          <p:nvPr/>
        </p:nvSpPr>
        <p:spPr>
          <a:xfrm>
            <a:off x="539552" y="1628800"/>
            <a:ext cx="3528392" cy="35283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Gövde, kuyruk ve bacak harfin ana öğelerini oluşturmaktadır. Gövde kişinin benliğini, yaşamı ve var oluşuyla ilişkiyi ve şimdiki zamanı temsil etmektedir. Gövde küçükse kendi içine kapanmayı, büyükse bir açılma ve coşkunluk ihtiyacını belirtmektedir. </a:t>
            </a:r>
            <a:r>
              <a:rPr lang="tr-TR" sz="1400" dirty="0" smtClean="0"/>
              <a:t>(Tayfun, 2009: 119) </a:t>
            </a:r>
            <a:endParaRPr lang="tr-TR" sz="1400" dirty="0"/>
          </a:p>
        </p:txBody>
      </p:sp>
      <p:pic>
        <p:nvPicPr>
          <p:cNvPr id="75778" name="Picture 2" descr="C:\Users\aslivarol\Desktop\grafoloji.jpg"/>
          <p:cNvPicPr>
            <a:picLocks noChangeAspect="1" noChangeArrowheads="1"/>
          </p:cNvPicPr>
          <p:nvPr>
            <p:custDataLst>
              <p:tags r:id="rId4"/>
            </p:custDataLst>
          </p:nvPr>
        </p:nvPicPr>
        <p:blipFill>
          <a:blip r:embed="rId7" cstate="print"/>
          <a:srcRect/>
          <a:stretch>
            <a:fillRect/>
          </a:stretch>
        </p:blipFill>
        <p:spPr bwMode="auto">
          <a:xfrm rot="715354">
            <a:off x="5292080" y="1988840"/>
            <a:ext cx="2486025" cy="33123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3"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GRAFOLOJİ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683568" y="2132856"/>
            <a:ext cx="7632848" cy="24482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Sözcükler ve satırlar arasında iyi bir açıklık dağılımına sahip yazıya “seyrek yazı” denir. Seyrek yazı bir zeka, zihin açıklığı, nesnellik, yargılama bağımsızlığı olarak kabul edilmektedir. Sözcüklerin ve satırların birbirine geçtiği yazıya ise “yoğun yazı” denir. Yoğun yazı ise düşük bir zeka düzeyinin, düşünce veya sözcükle ısrarlı bir anlatımın belirtisidir.  </a:t>
            </a:r>
            <a:r>
              <a:rPr lang="tr-TR" sz="1400" dirty="0" smtClean="0"/>
              <a:t>(Tayfun, 2009: 119)</a:t>
            </a:r>
            <a:endParaRPr lang="tr-TR" sz="1400" dirty="0"/>
          </a:p>
        </p:txBody>
      </p:sp>
      <p:sp>
        <p:nvSpPr>
          <p:cNvPr id="22" name="27 Dikdörtgen"/>
          <p:cNvSpPr/>
          <p:nvPr/>
        </p:nvSpPr>
        <p:spPr>
          <a:xfrm>
            <a:off x="1393009" y="6528218"/>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Düz Bağlayıcı"/>
          <p:cNvCxnSpPr/>
          <p:nvPr>
            <p:custDataLst>
              <p:tags r:id="rId1"/>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2"/>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GRAFOLOJİ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Yuvarlatılmış Dikdörtgen"/>
          <p:cNvSpPr/>
          <p:nvPr/>
        </p:nvSpPr>
        <p:spPr>
          <a:xfrm>
            <a:off x="611560" y="1916832"/>
            <a:ext cx="7776864" cy="244827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tr-TR" dirty="0" smtClean="0"/>
              <a:t>Aralarında normal aralık bulunan sözcükler ve birbirine çok yakın yazılmış satırlar, başarılı bir günlük çalışma yeteneğini işaret ederken geniş görüş eksikliğini de işaret etmektedir. </a:t>
            </a:r>
          </a:p>
          <a:p>
            <a:r>
              <a:rPr lang="tr-TR" dirty="0" smtClean="0"/>
              <a:t>Aşağı doğru inen satırlar, yazanın yorgunluğunu, karamsarlığını hatta çöküntü eğilimi gösterdiğini belirtebilir. Buna karşılık yükselen yazı ise dinamizmi ve iyimserliği belirtmektedir. </a:t>
            </a:r>
            <a:r>
              <a:rPr lang="tr-TR" sz="1400" dirty="0" smtClean="0"/>
              <a:t>(Tayfun, 2009: 119)</a:t>
            </a:r>
            <a:endParaRPr lang="tr-TR" sz="1400" dirty="0"/>
          </a:p>
        </p:txBody>
      </p:sp>
      <p:sp>
        <p:nvSpPr>
          <p:cNvPr id="22" name="27 Dikdörtgen"/>
          <p:cNvSpPr/>
          <p:nvPr/>
        </p:nvSpPr>
        <p:spPr>
          <a:xfrm>
            <a:off x="1393388"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36512"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651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smtClean="0">
                <a:solidFill>
                  <a:schemeClr val="accent6">
                    <a:lumMod val="75000"/>
                  </a:schemeClr>
                </a:solidFill>
                <a:effectLst>
                  <a:reflection blurRad="6350" stA="55000" endA="300" endPos="45500" dir="5400000" sy="-100000" algn="bl" rotWithShape="0"/>
                </a:effectLst>
              </a:rPr>
              <a:t>YAZI </a:t>
            </a:r>
            <a:r>
              <a:rPr lang="tr-TR" sz="2000" dirty="0" smtClean="0">
                <a:solidFill>
                  <a:schemeClr val="accent6">
                    <a:lumMod val="75000"/>
                  </a:schemeClr>
                </a:solidFill>
                <a:effectLst>
                  <a:reflection blurRad="6350" stA="55000" endA="300" endPos="45500" dir="5400000" sy="-100000" algn="bl" rotWithShape="0"/>
                </a:effectLst>
              </a:rPr>
              <a:t>ÇEŞİTLERİ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1907704" y="2276872"/>
            <a:ext cx="4968552"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t>Tanımlama Yazıları: </a:t>
            </a:r>
            <a:r>
              <a:rPr lang="tr-TR" dirty="0" smtClean="0"/>
              <a:t>Tanımlama, bir kavramı ya da bir düşünceyi tüm öğeleri ile eksiksiz anlatmak, özel ya da değişmez niteliklerini sayarak, bir şeyi tanıtmak ve tarif etmek anlamını taşımaktadır. </a:t>
            </a:r>
            <a:r>
              <a:rPr lang="tr-TR" sz="1400" dirty="0" smtClean="0"/>
              <a:t>(Tutar ve </a:t>
            </a:r>
            <a:r>
              <a:rPr lang="tr-TR" sz="1400" dirty="0" err="1" smtClean="0"/>
              <a:t>Ayyıldız</a:t>
            </a:r>
            <a:r>
              <a:rPr lang="tr-TR" sz="1400" dirty="0" smtClean="0"/>
              <a:t>, 2006: 27)</a:t>
            </a:r>
            <a:endParaRPr lang="tr-TR" sz="1400" dirty="0"/>
          </a:p>
        </p:txBody>
      </p:sp>
      <p:sp>
        <p:nvSpPr>
          <p:cNvPr id="22" name="27 Dikdörtgen"/>
          <p:cNvSpPr/>
          <p:nvPr/>
        </p:nvSpPr>
        <p:spPr>
          <a:xfrm>
            <a:off x="1464638"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heckerboard(across)">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Konu Başlığı</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467544" y="1484784"/>
            <a:ext cx="4968552"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5601" name="Rectangle 1"/>
          <p:cNvSpPr>
            <a:spLocks noChangeArrowheads="1"/>
          </p:cNvSpPr>
          <p:nvPr/>
        </p:nvSpPr>
        <p:spPr bwMode="auto">
          <a:xfrm>
            <a:off x="755576" y="1610725"/>
            <a:ext cx="453650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Açıklama Yazıları: </a:t>
            </a:r>
            <a:r>
              <a:rPr kumimoji="0" lang="tr-TR" sz="16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Bir konuyla ilgili olarak gereken bilgileri vermek, bir sorunla ilgili aydınlatıcı bilgi vermek ya da bir sözün, bir yazının ne anlama geldiğini belirtmek ve yorumlamaktır.</a:t>
            </a:r>
            <a:endParaRPr kumimoji="0" lang="tr-T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bg1"/>
              </a:solidFill>
              <a:effectLst/>
              <a:latin typeface="Arial" pitchFamily="34" charset="0"/>
              <a:cs typeface="Arial" pitchFamily="34" charset="0"/>
            </a:endParaRPr>
          </a:p>
        </p:txBody>
      </p:sp>
      <p:sp>
        <p:nvSpPr>
          <p:cNvPr id="22" name="21 Dikdörtgen"/>
          <p:cNvSpPr/>
          <p:nvPr/>
        </p:nvSpPr>
        <p:spPr>
          <a:xfrm>
            <a:off x="3707904" y="3933056"/>
            <a:ext cx="4752528" cy="2016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t>Tartışma Yazıları: </a:t>
            </a:r>
            <a:r>
              <a:rPr lang="tr-TR" dirty="0" smtClean="0"/>
              <a:t>Birbirine karşıt düşünceleri karşılıklı olarak savunma, bir sorun üzerinde sözlü ya da yazılı olarak tezle ortaya koymaktır. Tartışma türündeki bir yazı, herhangi bir konu ile ilgili analiz yapılabilir, tezlere karşı çıkarılabilir ya da gerekçeler ortaya konularak kişisel görüşler belirtilebilir. </a:t>
            </a:r>
            <a:r>
              <a:rPr lang="tr-TR" sz="1400" dirty="0" smtClean="0"/>
              <a:t>(Tutar ve </a:t>
            </a:r>
            <a:r>
              <a:rPr lang="tr-TR" sz="1400" dirty="0" err="1" smtClean="0"/>
              <a:t>Ayyıldız</a:t>
            </a:r>
            <a:r>
              <a:rPr lang="tr-TR" sz="1400" dirty="0" smtClean="0"/>
              <a:t>, 2006: 27)</a:t>
            </a:r>
            <a:endParaRPr lang="tr-TR" sz="1400" dirty="0"/>
          </a:p>
        </p:txBody>
      </p:sp>
      <p:sp>
        <p:nvSpPr>
          <p:cNvPr id="24"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lide(fromBottom)">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slide(fromBottom)">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Konu Başlığı</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611560" y="2204864"/>
            <a:ext cx="3672408"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t>Anlatım Yazıları: </a:t>
            </a:r>
            <a:r>
              <a:rPr lang="tr-TR" dirty="0" smtClean="0"/>
              <a:t>Bir konunun anlaşılmasını sağlayacak şekilde izah etmek olup bu yazı türünde konu, önem sırası ve kronolojik sıraya göre işlenmektedir.</a:t>
            </a:r>
            <a:endParaRPr lang="tr-TR" dirty="0"/>
          </a:p>
        </p:txBody>
      </p:sp>
      <p:sp>
        <p:nvSpPr>
          <p:cNvPr id="21" name="20 Dikdörtgen"/>
          <p:cNvSpPr/>
          <p:nvPr/>
        </p:nvSpPr>
        <p:spPr>
          <a:xfrm>
            <a:off x="4788024" y="3645024"/>
            <a:ext cx="3672408" cy="1944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Yazılar bu yazı türlerinden birine göre yazıldığı gibi, bu yazı türlerinin bir karışımı da olabilmektedir. Fakat yazının genel ifadesi belirli bir yazı türüne uymaktadır. </a:t>
            </a:r>
            <a:r>
              <a:rPr lang="tr-TR" sz="1400" dirty="0" smtClean="0"/>
              <a:t>(Tutar ve </a:t>
            </a:r>
            <a:r>
              <a:rPr lang="tr-TR" sz="1400" dirty="0" err="1" smtClean="0"/>
              <a:t>Ayyıldız</a:t>
            </a:r>
            <a:r>
              <a:rPr lang="tr-TR" sz="1400" dirty="0" smtClean="0"/>
              <a:t>, 2006: 27-28)</a:t>
            </a:r>
            <a:endParaRPr lang="tr-TR" sz="1400" dirty="0"/>
          </a:p>
        </p:txBody>
      </p:sp>
      <p:sp>
        <p:nvSpPr>
          <p:cNvPr id="23"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2000" fill="hold"/>
                                        <p:tgtEl>
                                          <p:spTgt spid="20"/>
                                        </p:tgtEl>
                                        <p:attrNameLst>
                                          <p:attrName>ppt_x</p:attrName>
                                        </p:attrNameLst>
                                      </p:cBhvr>
                                      <p:tavLst>
                                        <p:tav tm="0">
                                          <p:val>
                                            <p:strVal val="#ppt_x"/>
                                          </p:val>
                                        </p:tav>
                                        <p:tav tm="100000">
                                          <p:val>
                                            <p:strVal val="#ppt_x"/>
                                          </p:val>
                                        </p:tav>
                                      </p:tavLst>
                                    </p:anim>
                                    <p:anim calcmode="lin" valueType="num">
                                      <p:cBhvr additive="base">
                                        <p:cTn id="8" dur="20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2000" fill="hold"/>
                                        <p:tgtEl>
                                          <p:spTgt spid="21"/>
                                        </p:tgtEl>
                                        <p:attrNameLst>
                                          <p:attrName>ppt_x</p:attrName>
                                        </p:attrNameLst>
                                      </p:cBhvr>
                                      <p:tavLst>
                                        <p:tav tm="0">
                                          <p:val>
                                            <p:strVal val="#ppt_x"/>
                                          </p:val>
                                        </p:tav>
                                        <p:tav tm="100000">
                                          <p:val>
                                            <p:strVal val="#ppt_x"/>
                                          </p:val>
                                        </p:tav>
                                      </p:tavLst>
                                    </p:anim>
                                    <p:anim calcmode="lin" valueType="num">
                                      <p:cBhvr additive="base">
                                        <p:cTn id="14" dur="2000" fill="hold"/>
                                        <p:tgtEl>
                                          <p:spTgt spid="2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sp>
        <p:nvSpPr>
          <p:cNvPr id="31" name="30 Metin kutusu"/>
          <p:cNvSpPr txBox="1"/>
          <p:nvPr>
            <p:custDataLst>
              <p:tags r:id="rId2"/>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395536" y="1484784"/>
            <a:ext cx="612068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tr-TR" dirty="0" smtClean="0"/>
              <a:t>Gönderici ile alıcı arasındaki iletişimin yazı yoluyla yapılmasıdır. </a:t>
            </a:r>
            <a:endParaRPr lang="tr-TR" dirty="0"/>
          </a:p>
        </p:txBody>
      </p:sp>
      <p:sp>
        <p:nvSpPr>
          <p:cNvPr id="21" name="20 Dikdörtgen"/>
          <p:cNvSpPr/>
          <p:nvPr/>
        </p:nvSpPr>
        <p:spPr>
          <a:xfrm>
            <a:off x="2411760" y="5229200"/>
            <a:ext cx="6462464" cy="9233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tr-TR" dirty="0" smtClean="0"/>
              <a:t>Yazılı iletişimin tarihçesi M.Ö. 4000yılında eski Mısır’da kullanılmaya başlanan hiyeroglif yazısına gitmekte hatta ilkel insanların mağara duvarlarına yaptıkları şekilleri de kapsamaktadır.</a:t>
            </a:r>
            <a:endParaRPr lang="tr-TR" dirty="0"/>
          </a:p>
        </p:txBody>
      </p:sp>
      <p:pic>
        <p:nvPicPr>
          <p:cNvPr id="1026" name="Picture 2" descr="C:\Users\aslivarol\Desktop\imagesCAPE93D0.jpg"/>
          <p:cNvPicPr>
            <a:picLocks noChangeAspect="1" noChangeArrowheads="1"/>
          </p:cNvPicPr>
          <p:nvPr>
            <p:custDataLst>
              <p:tags r:id="rId3"/>
            </p:custDataLst>
          </p:nvPr>
        </p:nvPicPr>
        <p:blipFill>
          <a:blip r:embed="rId6" cstate="print"/>
          <a:srcRect/>
          <a:stretch>
            <a:fillRect/>
          </a:stretch>
        </p:blipFill>
        <p:spPr bwMode="auto">
          <a:xfrm rot="453518">
            <a:off x="3595688" y="2257425"/>
            <a:ext cx="1952625" cy="23431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3" name="22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lide(fromBottom)">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slide(fromBottom)">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İLETİŞİMİN AVANTAJLARI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Yuvarlatılmış Dikdörtgen"/>
          <p:cNvSpPr/>
          <p:nvPr/>
        </p:nvSpPr>
        <p:spPr>
          <a:xfrm>
            <a:off x="1259632" y="1556792"/>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 sözlü mesajlara göre, daha dikkatli ve özenle hazırlanmaktadır. </a:t>
            </a:r>
            <a:endParaRPr lang="tr-TR" dirty="0"/>
          </a:p>
        </p:txBody>
      </p:sp>
      <p:sp>
        <p:nvSpPr>
          <p:cNvPr id="21" name="20 Yuvarlatılmış Dikdörtgen"/>
          <p:cNvSpPr/>
          <p:nvPr/>
        </p:nvSpPr>
        <p:spPr>
          <a:xfrm>
            <a:off x="1259632" y="2348880"/>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mesajda mesaj kontrol edilebilmektedir.</a:t>
            </a:r>
            <a:endParaRPr lang="tr-TR" dirty="0"/>
          </a:p>
        </p:txBody>
      </p:sp>
      <p:sp>
        <p:nvSpPr>
          <p:cNvPr id="22" name="21 Yuvarlatılmış Dikdörtgen"/>
          <p:cNvSpPr/>
          <p:nvPr/>
        </p:nvSpPr>
        <p:spPr>
          <a:xfrm>
            <a:off x="1259632" y="3140968"/>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İnsanlar okuduklarını duyduklarından daha iyi anlamaktadırlar. </a:t>
            </a:r>
            <a:endParaRPr lang="tr-TR" dirty="0"/>
          </a:p>
        </p:txBody>
      </p:sp>
      <p:sp>
        <p:nvSpPr>
          <p:cNvPr id="23" name="22 Yuvarlatılmış Dikdörtgen"/>
          <p:cNvSpPr/>
          <p:nvPr/>
        </p:nvSpPr>
        <p:spPr>
          <a:xfrm>
            <a:off x="1259632" y="3933056"/>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iletişimde daha sonra aynı mesaja dönme olanağı, sözlü iletişimdeki unutma dezavantajını ortadan kaldırmaktadır. </a:t>
            </a:r>
            <a:endParaRPr lang="tr-TR" dirty="0"/>
          </a:p>
        </p:txBody>
      </p:sp>
      <p:sp>
        <p:nvSpPr>
          <p:cNvPr id="24" name="23 Yuvarlatılmış Dikdörtgen"/>
          <p:cNvSpPr/>
          <p:nvPr/>
        </p:nvSpPr>
        <p:spPr>
          <a:xfrm>
            <a:off x="1259632" y="4725144"/>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iletişimde gönderici mesajını, yeniden gözden geçirebilir, bilgileri değerlendirmeye ve özümsemeye zaman bulur. </a:t>
            </a:r>
            <a:endParaRPr lang="tr-TR" dirty="0"/>
          </a:p>
        </p:txBody>
      </p:sp>
      <p:sp>
        <p:nvSpPr>
          <p:cNvPr id="32" name="31 Yuvarlatılmış Dikdörtgen"/>
          <p:cNvSpPr/>
          <p:nvPr/>
        </p:nvSpPr>
        <p:spPr>
          <a:xfrm>
            <a:off x="1259632" y="5517232"/>
            <a:ext cx="698477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mesajlar </a:t>
            </a:r>
            <a:r>
              <a:rPr lang="tr-TR" dirty="0" err="1" smtClean="0"/>
              <a:t>yüzyüze</a:t>
            </a:r>
            <a:r>
              <a:rPr lang="tr-TR" dirty="0" smtClean="0"/>
              <a:t> iletişimde daha hızlı iletilmektedir. </a:t>
            </a:r>
            <a:r>
              <a:rPr lang="tr-TR" sz="1400" dirty="0" smtClean="0"/>
              <a:t>(Tutar ve </a:t>
            </a:r>
            <a:r>
              <a:rPr lang="tr-TR" sz="1400" dirty="0" err="1" smtClean="0"/>
              <a:t>Ayyıldız</a:t>
            </a:r>
            <a:r>
              <a:rPr lang="tr-TR" sz="1400" dirty="0" smtClean="0"/>
              <a:t>, 2006: 29)</a:t>
            </a:r>
            <a:endParaRPr lang="tr-TR" sz="1400" dirty="0"/>
          </a:p>
        </p:txBody>
      </p:sp>
      <p:sp>
        <p:nvSpPr>
          <p:cNvPr id="36"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lide(fromBottom)">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slide(fromBottom)">
                                      <p:cBhvr>
                                        <p:cTn id="12" dur="10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slide(fromBottom)">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slide(fromBottom)">
                                      <p:cBhvr>
                                        <p:cTn id="22" dur="10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slide(fromBottom)">
                                      <p:cBhvr>
                                        <p:cTn id="27" dur="10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slide(fromBottom)">
                                      <p:cBhvr>
                                        <p:cTn id="3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30 Metin kutusu"/>
          <p:cNvSpPr txBox="1"/>
          <p:nvPr>
            <p:custDataLst>
              <p:tags r:id="rId1"/>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İLETİŞİMİN AVANTAJLARI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Yuvarlatılmış Dikdörtgen"/>
          <p:cNvSpPr/>
          <p:nvPr/>
        </p:nvSpPr>
        <p:spPr>
          <a:xfrm>
            <a:off x="1691680" y="1916832"/>
            <a:ext cx="62646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iletişimde format oluşturulabilir. </a:t>
            </a:r>
            <a:endParaRPr lang="tr-TR" dirty="0"/>
          </a:p>
        </p:txBody>
      </p:sp>
      <p:sp>
        <p:nvSpPr>
          <p:cNvPr id="21" name="20 Yuvarlatılmış Dikdörtgen"/>
          <p:cNvSpPr/>
          <p:nvPr/>
        </p:nvSpPr>
        <p:spPr>
          <a:xfrm>
            <a:off x="1691680" y="2780928"/>
            <a:ext cx="62646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iletişimde mesajın bozulma olanağı bulunmaz.</a:t>
            </a:r>
            <a:endParaRPr lang="tr-TR" dirty="0"/>
          </a:p>
        </p:txBody>
      </p:sp>
      <p:sp>
        <p:nvSpPr>
          <p:cNvPr id="22" name="21 Yuvarlatılmış Dikdörtgen"/>
          <p:cNvSpPr/>
          <p:nvPr/>
        </p:nvSpPr>
        <p:spPr>
          <a:xfrm>
            <a:off x="1691680" y="3645024"/>
            <a:ext cx="626469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Yazılı iletişimde teorik olarak sözlü iletişim kadar çok hata yapılmaz.</a:t>
            </a:r>
            <a:endParaRPr lang="tr-TR" dirty="0"/>
          </a:p>
        </p:txBody>
      </p:sp>
      <p:sp>
        <p:nvSpPr>
          <p:cNvPr id="23" name="22 Yuvarlatılmış Dikdörtgen"/>
          <p:cNvSpPr/>
          <p:nvPr/>
        </p:nvSpPr>
        <p:spPr>
          <a:xfrm>
            <a:off x="1691680" y="4509120"/>
            <a:ext cx="626469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Okuyucunun düşünmesine, yanıt vermeden önce araştırma yapmasına, mektup, not pusulası ya da diğer iletişim araçlarıyla yanıt vermesine imkan tanır. </a:t>
            </a:r>
            <a:r>
              <a:rPr lang="tr-TR" sz="1400" dirty="0" smtClean="0"/>
              <a:t>(Tutar ve </a:t>
            </a:r>
            <a:r>
              <a:rPr lang="tr-TR" sz="1400" dirty="0" err="1" smtClean="0"/>
              <a:t>Ayyıldız</a:t>
            </a:r>
            <a:r>
              <a:rPr lang="tr-TR" sz="1400" dirty="0" smtClean="0"/>
              <a:t>, 2006: 29-30)</a:t>
            </a:r>
          </a:p>
          <a:p>
            <a:endParaRPr lang="tr-TR" dirty="0"/>
          </a:p>
        </p:txBody>
      </p:sp>
      <p:sp>
        <p:nvSpPr>
          <p:cNvPr id="32"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slide(fromBottom)">
                                      <p:cBhvr>
                                        <p:cTn id="7" dur="1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slide(fromBottom)">
                                      <p:cBhvr>
                                        <p:cTn id="12" dur="10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slide(fromBottom)">
                                      <p:cBhvr>
                                        <p:cTn id="17" dur="10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slide(fromBottom)">
                                      <p:cBhvr>
                                        <p:cTn id="2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Düz Bağlayıcı"/>
          <p:cNvCxnSpPr/>
          <p:nvPr>
            <p:custDataLst>
              <p:tags r:id="rId1"/>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2"/>
            </p:custDataLst>
          </p:nvPr>
        </p:nvSpPr>
        <p:spPr>
          <a:xfrm>
            <a:off x="1285852" y="1084674"/>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İLETİŞİMİN DEZAVANTAJLARI</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Yuvarlatılmış Dikdörtgen"/>
          <p:cNvSpPr/>
          <p:nvPr/>
        </p:nvSpPr>
        <p:spPr>
          <a:xfrm>
            <a:off x="1043608" y="1844824"/>
            <a:ext cx="6408712" cy="35283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410" name="Rectangle 2"/>
          <p:cNvSpPr>
            <a:spLocks noChangeArrowheads="1"/>
          </p:cNvSpPr>
          <p:nvPr/>
        </p:nvSpPr>
        <p:spPr bwMode="auto">
          <a:xfrm>
            <a:off x="2627784" y="1839596"/>
            <a:ext cx="432048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Yazı materyalini saklamak zordur. Okuyucu tarafından anlaşılmayan ifadeler açıklama olanağı bulunmamaktadır. Yazılı iletişimde kişisel temas yoktur. Kişisel ziyaret yerine geçen yazılı mektup, nezaketsizlik olarak kabul edilmekte ve hedef kişiyi olumsuz yönde etkilemektedir. (</a:t>
            </a:r>
            <a:r>
              <a:rPr kumimoji="0" lang="tr-TR" sz="1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Tutar</a:t>
            </a:r>
            <a:r>
              <a:rPr kumimoji="0" lang="tr-TR" sz="1400" b="0" i="0" u="none" strike="noStrike" cap="none" normalizeH="0" dirty="0" smtClean="0">
                <a:ln>
                  <a:noFill/>
                </a:ln>
                <a:solidFill>
                  <a:schemeClr val="bg1"/>
                </a:solidFill>
                <a:effectLst/>
                <a:latin typeface="Arial" pitchFamily="34" charset="0"/>
                <a:ea typeface="Times New Roman" pitchFamily="18" charset="0"/>
                <a:cs typeface="Arial" pitchFamily="34" charset="0"/>
              </a:rPr>
              <a:t> ve </a:t>
            </a:r>
            <a:r>
              <a:rPr kumimoji="0" lang="tr-TR" sz="1400" b="0" i="0" u="none" strike="noStrike" cap="none" normalizeH="0" dirty="0" err="1" smtClean="0">
                <a:ln>
                  <a:noFill/>
                </a:ln>
                <a:solidFill>
                  <a:schemeClr val="bg1"/>
                </a:solidFill>
                <a:effectLst/>
                <a:latin typeface="Arial" pitchFamily="34" charset="0"/>
                <a:ea typeface="Times New Roman" pitchFamily="18" charset="0"/>
                <a:cs typeface="Arial" pitchFamily="34" charset="0"/>
              </a:rPr>
              <a:t>Ayyıldız</a:t>
            </a:r>
            <a:r>
              <a:rPr kumimoji="0" lang="tr-TR" sz="1400" b="0" i="0" u="none" strike="noStrike" cap="none" normalizeH="0" dirty="0" smtClean="0">
                <a:ln>
                  <a:noFill/>
                </a:ln>
                <a:solidFill>
                  <a:schemeClr val="bg1"/>
                </a:solidFill>
                <a:effectLst/>
                <a:latin typeface="Arial" pitchFamily="34" charset="0"/>
                <a:ea typeface="Times New Roman" pitchFamily="18" charset="0"/>
                <a:cs typeface="Arial" pitchFamily="34" charset="0"/>
              </a:rPr>
              <a:t>, </a:t>
            </a:r>
            <a:r>
              <a:rPr kumimoji="0" lang="tr-TR" sz="1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2006: 29-30)</a:t>
            </a:r>
            <a:endParaRPr kumimoji="0" lang="tr-TR" sz="1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27 Dikdörtgen"/>
          <p:cNvSpPr/>
          <p:nvPr/>
        </p:nvSpPr>
        <p:spPr>
          <a:xfrm>
            <a:off x="1393009" y="6456210"/>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amond(in)">
                                      <p:cBhvr>
                                        <p:cTn id="7" dur="20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a:p>
        </p:txBody>
      </p:sp>
      <p:sp>
        <p:nvSpPr>
          <p:cNvPr id="4" name="3 Dikdörtgen"/>
          <p:cNvSpPr/>
          <p:nvPr/>
        </p:nvSpPr>
        <p:spPr>
          <a:xfrm>
            <a:off x="1115616" y="1988840"/>
            <a:ext cx="5742384" cy="1200329"/>
          </a:xfrm>
          <a:prstGeom prst="rect">
            <a:avLst/>
          </a:prstGeom>
        </p:spPr>
        <p:txBody>
          <a:bodyPr wrap="square">
            <a:spAutoFit/>
          </a:bodyPr>
          <a:lstStyle/>
          <a:p>
            <a:r>
              <a:rPr lang="tr-TR" dirty="0" smtClean="0">
                <a:hlinkClick r:id="rId2"/>
              </a:rPr>
              <a:t>http://www.</a:t>
            </a:r>
            <a:r>
              <a:rPr lang="tr-TR" dirty="0" err="1" smtClean="0">
                <a:hlinkClick r:id="rId2"/>
              </a:rPr>
              <a:t>uzmantv</a:t>
            </a:r>
            <a:r>
              <a:rPr lang="tr-TR" dirty="0" smtClean="0">
                <a:hlinkClick r:id="rId2"/>
              </a:rPr>
              <a:t>.com/is-</a:t>
            </a:r>
            <a:r>
              <a:rPr lang="tr-TR" dirty="0" err="1" smtClean="0">
                <a:hlinkClick r:id="rId2"/>
              </a:rPr>
              <a:t>gorusmesinde</a:t>
            </a:r>
            <a:r>
              <a:rPr lang="tr-TR" dirty="0" smtClean="0">
                <a:hlinkClick r:id="rId2"/>
              </a:rPr>
              <a:t>-kendimizden-</a:t>
            </a:r>
            <a:r>
              <a:rPr lang="tr-TR" dirty="0" err="1" smtClean="0">
                <a:hlinkClick r:id="rId2"/>
              </a:rPr>
              <a:t>nasil</a:t>
            </a:r>
            <a:r>
              <a:rPr lang="tr-TR" dirty="0" smtClean="0">
                <a:hlinkClick r:id="rId2"/>
              </a:rPr>
              <a:t>-bahsetmeliyiz</a:t>
            </a:r>
            <a:endParaRPr lang="tr-TR" dirty="0" smtClean="0"/>
          </a:p>
          <a:p>
            <a:endParaRPr lang="tr-TR" dirty="0" smtClean="0"/>
          </a:p>
          <a:p>
            <a:endParaRPr lang="tr-TR" dirty="0"/>
          </a:p>
        </p:txBody>
      </p:sp>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t2.gstatic.com/images?q=tbn:ANd9GcS3LgFMZKBeM5IGb8nIkdzpvcRd9t8faUHainx566zeDBAEh6Qoe6SRSnWH"/>
          <p:cNvPicPr>
            <a:picLocks noChangeAspect="1" noChangeArrowheads="1"/>
          </p:cNvPicPr>
          <p:nvPr/>
        </p:nvPicPr>
        <p:blipFill>
          <a:blip r:embed="rId8" cstate="print"/>
          <a:srcRect/>
          <a:stretch>
            <a:fillRect/>
          </a:stretch>
        </p:blipFill>
        <p:spPr bwMode="auto">
          <a:xfrm>
            <a:off x="5148064" y="3212976"/>
            <a:ext cx="3565173" cy="2664296"/>
          </a:xfrm>
          <a:prstGeom prst="rect">
            <a:avLst/>
          </a:prstGeom>
          <a:noFill/>
        </p:spPr>
      </p:pic>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1700808"/>
            <a:ext cx="5328592" cy="461665"/>
          </a:xfrm>
          <a:prstGeom prst="rect">
            <a:avLst/>
          </a:prstGeom>
        </p:spPr>
        <p:txBody>
          <a:bodyPr wrap="square">
            <a:spAutoFit/>
          </a:bodyPr>
          <a:lstStyle/>
          <a:p>
            <a:pPr algn="ctr"/>
            <a:r>
              <a:rPr lang="tr-TR" sz="2400" b="1" dirty="0" smtClean="0">
                <a:solidFill>
                  <a:prstClr val="black"/>
                </a:solidFill>
              </a:rPr>
              <a:t>Rapor ve Rapor Hazırlama Teknikleri</a:t>
            </a:r>
            <a:endParaRPr lang="en-US" sz="2400" b="1" dirty="0">
              <a:solidFill>
                <a:prstClr val="black"/>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2" name="21 Metin kutusu"/>
          <p:cNvSpPr txBox="1"/>
          <p:nvPr>
            <p:custDataLst>
              <p:tags r:id="rId4"/>
            </p:custDataLst>
          </p:nvPr>
        </p:nvSpPr>
        <p:spPr>
          <a:xfrm>
            <a:off x="323528" y="2708920"/>
            <a:ext cx="3096344" cy="369332"/>
          </a:xfrm>
          <a:prstGeom prst="rect">
            <a:avLst/>
          </a:prstGeom>
          <a:noFill/>
        </p:spPr>
        <p:txBody>
          <a:bodyPr wrap="square" rtlCol="0">
            <a:spAutoFit/>
          </a:bodyPr>
          <a:lstStyle/>
          <a:p>
            <a:r>
              <a:rPr lang="tr-TR" b="1" u="sng" dirty="0" smtClean="0">
                <a:solidFill>
                  <a:srgbClr val="FF0000"/>
                </a:solidFill>
                <a:effectLst>
                  <a:outerShdw blurRad="38100" dist="38100" dir="2700000" algn="tl">
                    <a:srgbClr val="000000">
                      <a:alpha val="43137"/>
                    </a:srgbClr>
                  </a:outerShdw>
                </a:effectLst>
              </a:rPr>
              <a:t>Rapor nedir?</a:t>
            </a:r>
            <a:endParaRPr lang="tr-TR" b="1" u="sng" dirty="0">
              <a:solidFill>
                <a:srgbClr val="FF0000"/>
              </a:solidFill>
              <a:effectLst>
                <a:outerShdw blurRad="38100" dist="38100" dir="2700000" algn="tl">
                  <a:srgbClr val="000000">
                    <a:alpha val="43137"/>
                  </a:srgbClr>
                </a:outerShdw>
              </a:effectLst>
            </a:endParaRPr>
          </a:p>
        </p:txBody>
      </p:sp>
      <p:sp>
        <p:nvSpPr>
          <p:cNvPr id="27" name="26 Yuvarlatılmış Dikdörtgen"/>
          <p:cNvSpPr/>
          <p:nvPr>
            <p:custDataLst>
              <p:tags r:id="rId5"/>
            </p:custDataLst>
          </p:nvPr>
        </p:nvSpPr>
        <p:spPr>
          <a:xfrm>
            <a:off x="539552" y="3356992"/>
            <a:ext cx="4176464" cy="230425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dirty="0" smtClean="0">
                <a:solidFill>
                  <a:prstClr val="white"/>
                </a:solidFill>
              </a:rPr>
              <a:t>Kamu ya da tüzel kuruluşların yetkilileri tarafından incelenmek üzere görevlisine havale edilen ya da doğrudan görevlisi tarafından görülen bir sorun üzerine yapılan inceleme sonucunu, ilgili makama bildiren yazıya rapor denir.  </a:t>
            </a:r>
            <a:endParaRPr lang="tr-TR" dirty="0">
              <a:solidFill>
                <a:prstClr val="white"/>
              </a:solidFill>
            </a:endParaRPr>
          </a:p>
        </p:txBody>
      </p:sp>
    </p:spTree>
    <p:extLst>
      <p:ext uri="{BB962C8B-B14F-4D97-AF65-F5344CB8AC3E}">
        <p14:creationId xmlns:p14="http://schemas.microsoft.com/office/powerpoint/2010/main" val="164958814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diamond(in)">
                                      <p:cBhvr>
                                        <p:cTn id="17"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2" grpId="0"/>
      <p:bldP spid="2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sp>
        <p:nvSpPr>
          <p:cNvPr id="31" name="30 Metin kutusu"/>
          <p:cNvSpPr txBox="1"/>
          <p:nvPr>
            <p:custDataLst>
              <p:tags r:id="rId2"/>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1700808"/>
            <a:ext cx="5328592" cy="461665"/>
          </a:xfrm>
          <a:prstGeom prst="rect">
            <a:avLst/>
          </a:prstGeom>
        </p:spPr>
        <p:txBody>
          <a:bodyPr wrap="square">
            <a:spAutoFit/>
          </a:bodyPr>
          <a:lstStyle/>
          <a:p>
            <a:pPr algn="ctr"/>
            <a:r>
              <a:rPr lang="tr-TR" sz="2400" b="1" dirty="0" smtClean="0">
                <a:solidFill>
                  <a:prstClr val="black"/>
                </a:solidFill>
              </a:rPr>
              <a:t>Rapor ve Rapor Hazırlama Teknikleri</a:t>
            </a:r>
            <a:endParaRPr lang="en-US" sz="2400" b="1" dirty="0">
              <a:solidFill>
                <a:prstClr val="black"/>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2" name="21 Metin kutusu"/>
          <p:cNvSpPr txBox="1"/>
          <p:nvPr/>
        </p:nvSpPr>
        <p:spPr>
          <a:xfrm>
            <a:off x="323528" y="2708920"/>
            <a:ext cx="3096344" cy="369332"/>
          </a:xfrm>
          <a:prstGeom prst="rect">
            <a:avLst/>
          </a:prstGeom>
          <a:noFill/>
        </p:spPr>
        <p:txBody>
          <a:bodyPr wrap="square" rtlCol="0">
            <a:spAutoFit/>
          </a:bodyPr>
          <a:lstStyle/>
          <a:p>
            <a:r>
              <a:rPr lang="tr-TR" b="1" u="sng" dirty="0" smtClean="0">
                <a:solidFill>
                  <a:srgbClr val="0070C0"/>
                </a:solidFill>
              </a:rPr>
              <a:t>Rapor Yazma Becerileri</a:t>
            </a:r>
            <a:endParaRPr lang="tr-TR" b="1" u="sng" dirty="0">
              <a:solidFill>
                <a:srgbClr val="0070C0"/>
              </a:solidFill>
            </a:endParaRPr>
          </a:p>
        </p:txBody>
      </p:sp>
      <p:sp>
        <p:nvSpPr>
          <p:cNvPr id="28" name="27 Metin kutusu"/>
          <p:cNvSpPr txBox="1"/>
          <p:nvPr>
            <p:custDataLst>
              <p:tags r:id="rId3"/>
            </p:custDataLst>
          </p:nvPr>
        </p:nvSpPr>
        <p:spPr>
          <a:xfrm>
            <a:off x="539552" y="4149080"/>
            <a:ext cx="7488832"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tr-TR" dirty="0" smtClean="0">
                <a:solidFill>
                  <a:prstClr val="white"/>
                </a:solidFill>
              </a:rPr>
              <a:t>Rapor yazarken gerçeklerin açık ve objektif bir biçimde gözlemlenmesi,</a:t>
            </a:r>
            <a:endParaRPr lang="tr-TR" dirty="0">
              <a:solidFill>
                <a:prstClr val="white"/>
              </a:solidFill>
            </a:endParaRPr>
          </a:p>
        </p:txBody>
      </p:sp>
      <p:sp>
        <p:nvSpPr>
          <p:cNvPr id="29" name="28 Metin kutusu"/>
          <p:cNvSpPr txBox="1"/>
          <p:nvPr/>
        </p:nvSpPr>
        <p:spPr>
          <a:xfrm>
            <a:off x="539552" y="5085184"/>
            <a:ext cx="7704856"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tr-TR" dirty="0" smtClean="0">
                <a:solidFill>
                  <a:prstClr val="white"/>
                </a:solidFill>
              </a:rPr>
              <a:t>Gerçeklerin doğru bir şekilde yazılıp sebeplere bağlanması gerekir.</a:t>
            </a:r>
            <a:endParaRPr lang="tr-TR" dirty="0">
              <a:solidFill>
                <a:prstClr val="white"/>
              </a:solidFill>
            </a:endParaRPr>
          </a:p>
        </p:txBody>
      </p:sp>
    </p:spTree>
    <p:extLst>
      <p:ext uri="{BB962C8B-B14F-4D97-AF65-F5344CB8AC3E}">
        <p14:creationId xmlns:p14="http://schemas.microsoft.com/office/powerpoint/2010/main" val="109509642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2" grpId="0"/>
      <p:bldP spid="28" grpId="0" animBg="1"/>
      <p:bldP spid="2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2" name="21 Metin kutusu"/>
          <p:cNvSpPr txBox="1"/>
          <p:nvPr/>
        </p:nvSpPr>
        <p:spPr>
          <a:xfrm>
            <a:off x="323528" y="2204864"/>
            <a:ext cx="7272808" cy="369332"/>
          </a:xfrm>
          <a:prstGeom prst="rect">
            <a:avLst/>
          </a:prstGeom>
          <a:noFill/>
        </p:spPr>
        <p:txBody>
          <a:bodyPr wrap="square" rtlCol="0">
            <a:spAutoFit/>
          </a:bodyPr>
          <a:lstStyle/>
          <a:p>
            <a:r>
              <a:rPr lang="tr-TR" b="1" u="sng" dirty="0" smtClean="0">
                <a:solidFill>
                  <a:prstClr val="black"/>
                </a:solidFill>
              </a:rPr>
              <a:t>Bir Raporun Hazırlanmasında Göz Önünde Tutulması Gereken Nitelikler;</a:t>
            </a:r>
            <a:endParaRPr lang="tr-TR" b="1" u="sng" dirty="0">
              <a:solidFill>
                <a:srgbClr val="FF0000"/>
              </a:solidFill>
            </a:endParaRPr>
          </a:p>
        </p:txBody>
      </p:sp>
      <p:sp>
        <p:nvSpPr>
          <p:cNvPr id="28" name="27 Metin kutusu"/>
          <p:cNvSpPr txBox="1"/>
          <p:nvPr>
            <p:custDataLst>
              <p:tags r:id="rId4"/>
            </p:custDataLst>
          </p:nvPr>
        </p:nvSpPr>
        <p:spPr>
          <a:xfrm>
            <a:off x="539552" y="3140968"/>
            <a:ext cx="748883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dirty="0" smtClean="0">
                <a:solidFill>
                  <a:prstClr val="black"/>
                </a:solidFill>
              </a:rPr>
              <a:t>Raporun konusunu iyi kavramış olmak.</a:t>
            </a:r>
            <a:endParaRPr lang="tr-TR" dirty="0">
              <a:solidFill>
                <a:prstClr val="black"/>
              </a:solidFill>
            </a:endParaRPr>
          </a:p>
        </p:txBody>
      </p:sp>
      <p:sp>
        <p:nvSpPr>
          <p:cNvPr id="29" name="28 Metin kutusu"/>
          <p:cNvSpPr txBox="1"/>
          <p:nvPr>
            <p:custDataLst>
              <p:tags r:id="rId5"/>
            </p:custDataLst>
          </p:nvPr>
        </p:nvSpPr>
        <p:spPr>
          <a:xfrm>
            <a:off x="539552" y="3861048"/>
            <a:ext cx="7704856" cy="646331"/>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tr-TR" dirty="0" smtClean="0">
                <a:solidFill>
                  <a:prstClr val="white"/>
                </a:solidFill>
              </a:rPr>
              <a:t>Kaynaklardan elde edilen malzemeyi etkili, çarpıcı, inandırıcı ve doyurucu </a:t>
            </a:r>
            <a:r>
              <a:rPr lang="tr-TR" smtClean="0">
                <a:solidFill>
                  <a:prstClr val="white"/>
                </a:solidFill>
              </a:rPr>
              <a:t>nitelikte hazırlamak.</a:t>
            </a:r>
            <a:endParaRPr lang="tr-TR" dirty="0">
              <a:solidFill>
                <a:prstClr val="white"/>
              </a:solidFill>
            </a:endParaRPr>
          </a:p>
        </p:txBody>
      </p:sp>
      <p:sp>
        <p:nvSpPr>
          <p:cNvPr id="27" name="26 Dikdörtgen"/>
          <p:cNvSpPr/>
          <p:nvPr/>
        </p:nvSpPr>
        <p:spPr>
          <a:xfrm>
            <a:off x="611560" y="4797152"/>
            <a:ext cx="7668344"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r>
              <a:rPr lang="tr-TR" dirty="0" smtClean="0">
                <a:solidFill>
                  <a:prstClr val="white"/>
                </a:solidFill>
              </a:rPr>
              <a:t>Raporları belli bir plân dahilinde hazırlamak ve varılan yargıyı açıkça belirtmek.</a:t>
            </a:r>
            <a:endParaRPr lang="tr-TR" dirty="0">
              <a:solidFill>
                <a:prstClr val="white"/>
              </a:solidFill>
            </a:endParaRPr>
          </a:p>
        </p:txBody>
      </p:sp>
      <p:sp>
        <p:nvSpPr>
          <p:cNvPr id="32" name="31 Dikdörtgen"/>
          <p:cNvSpPr/>
          <p:nvPr>
            <p:custDataLst>
              <p:tags r:id="rId6"/>
            </p:custDataLst>
          </p:nvPr>
        </p:nvSpPr>
        <p:spPr>
          <a:xfrm>
            <a:off x="611560" y="5373216"/>
            <a:ext cx="8352928" cy="64633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tr-TR" dirty="0" smtClean="0">
                <a:solidFill>
                  <a:prstClr val="white"/>
                </a:solidFill>
              </a:rPr>
              <a:t>Raporlarda ileri sürülen olumlu ya da olumsuz görüşleri kesin deliller ile somut bir biçimde açıklamak.</a:t>
            </a:r>
            <a:endParaRPr lang="tr-TR" dirty="0">
              <a:solidFill>
                <a:prstClr val="white"/>
              </a:solidFill>
            </a:endParaRPr>
          </a:p>
        </p:txBody>
      </p:sp>
    </p:spTree>
    <p:extLst>
      <p:ext uri="{BB962C8B-B14F-4D97-AF65-F5344CB8AC3E}">
        <p14:creationId xmlns:p14="http://schemas.microsoft.com/office/powerpoint/2010/main" val="404988128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8" grpId="0" animBg="1"/>
      <p:bldP spid="29" grpId="0" animBg="1"/>
      <p:bldP spid="27" grpId="0" animBg="1"/>
      <p:bldP spid="3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8" name="Picture 8" descr="http://www.yazarkafe.com/images/blog/7SBEuPhfJ80k.jpg"/>
          <p:cNvPicPr>
            <a:picLocks noChangeAspect="1" noChangeArrowheads="1"/>
          </p:cNvPicPr>
          <p:nvPr>
            <p:custDataLst>
              <p:tags r:id="rId1"/>
            </p:custDataLst>
          </p:nvPr>
        </p:nvPicPr>
        <p:blipFill>
          <a:blip r:embed="rId7" cstate="print"/>
          <a:srcRect/>
          <a:stretch>
            <a:fillRect/>
          </a:stretch>
        </p:blipFill>
        <p:spPr bwMode="auto">
          <a:xfrm>
            <a:off x="4644008" y="2420888"/>
            <a:ext cx="4032448" cy="324036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4"/>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2" name="21 Metin kutusu"/>
          <p:cNvSpPr txBox="1"/>
          <p:nvPr/>
        </p:nvSpPr>
        <p:spPr>
          <a:xfrm>
            <a:off x="323528" y="2204864"/>
            <a:ext cx="7272808" cy="369332"/>
          </a:xfrm>
          <a:prstGeom prst="rect">
            <a:avLst/>
          </a:prstGeom>
          <a:noFill/>
        </p:spPr>
        <p:txBody>
          <a:bodyPr wrap="square" rtlCol="0">
            <a:spAutoFit/>
          </a:bodyPr>
          <a:lstStyle/>
          <a:p>
            <a:r>
              <a:rPr lang="tr-TR" b="1" u="sng" dirty="0" smtClean="0">
                <a:solidFill>
                  <a:srgbClr val="FF0000"/>
                </a:solidFill>
              </a:rPr>
              <a:t>Kuruluşlarda Rapor Yazmanın Teknikleri</a:t>
            </a:r>
            <a:endParaRPr lang="tr-TR" b="1" u="sng" dirty="0">
              <a:solidFill>
                <a:srgbClr val="FF0000"/>
              </a:solidFill>
            </a:endParaRPr>
          </a:p>
        </p:txBody>
      </p:sp>
      <p:sp>
        <p:nvSpPr>
          <p:cNvPr id="28" name="27 Metin kutusu"/>
          <p:cNvSpPr txBox="1"/>
          <p:nvPr/>
        </p:nvSpPr>
        <p:spPr>
          <a:xfrm>
            <a:off x="539552" y="3140968"/>
            <a:ext cx="7488832" cy="369332"/>
          </a:xfrm>
          <a:prstGeom prst="rect">
            <a:avLst/>
          </a:prstGeom>
          <a:noFill/>
        </p:spPr>
        <p:txBody>
          <a:bodyPr wrap="square" rtlCol="0">
            <a:spAutoFit/>
          </a:bodyPr>
          <a:lstStyle/>
          <a:p>
            <a:r>
              <a:rPr lang="tr-TR" b="1" dirty="0" smtClean="0">
                <a:solidFill>
                  <a:srgbClr val="002060"/>
                </a:solidFill>
              </a:rPr>
              <a:t>Yapılan İşlerin Kayıtlarını Tutmak,</a:t>
            </a:r>
            <a:endParaRPr lang="tr-TR" b="1" dirty="0">
              <a:solidFill>
                <a:srgbClr val="002060"/>
              </a:solidFill>
            </a:endParaRPr>
          </a:p>
        </p:txBody>
      </p:sp>
      <p:sp>
        <p:nvSpPr>
          <p:cNvPr id="29" name="28 Metin kutusu"/>
          <p:cNvSpPr txBox="1"/>
          <p:nvPr/>
        </p:nvSpPr>
        <p:spPr>
          <a:xfrm>
            <a:off x="539552" y="4005064"/>
            <a:ext cx="7704856" cy="369332"/>
          </a:xfrm>
          <a:prstGeom prst="rect">
            <a:avLst/>
          </a:prstGeom>
          <a:noFill/>
        </p:spPr>
        <p:txBody>
          <a:bodyPr wrap="square" rtlCol="0">
            <a:spAutoFit/>
          </a:bodyPr>
          <a:lstStyle/>
          <a:p>
            <a:r>
              <a:rPr lang="tr-TR" b="1" dirty="0" smtClean="0">
                <a:solidFill>
                  <a:srgbClr val="7030A0"/>
                </a:solidFill>
              </a:rPr>
              <a:t>Durum değerlendirmesi yapmak,</a:t>
            </a:r>
            <a:endParaRPr lang="tr-TR" b="1" dirty="0">
              <a:solidFill>
                <a:srgbClr val="7030A0"/>
              </a:solidFill>
            </a:endParaRPr>
          </a:p>
        </p:txBody>
      </p:sp>
      <p:sp>
        <p:nvSpPr>
          <p:cNvPr id="27" name="26 Dikdörtgen"/>
          <p:cNvSpPr/>
          <p:nvPr/>
        </p:nvSpPr>
        <p:spPr>
          <a:xfrm>
            <a:off x="611560" y="4725144"/>
            <a:ext cx="7668344" cy="369332"/>
          </a:xfrm>
          <a:prstGeom prst="rect">
            <a:avLst/>
          </a:prstGeom>
        </p:spPr>
        <p:txBody>
          <a:bodyPr wrap="square">
            <a:spAutoFit/>
          </a:bodyPr>
          <a:lstStyle/>
          <a:p>
            <a:r>
              <a:rPr lang="tr-TR" b="1" dirty="0" smtClean="0">
                <a:solidFill>
                  <a:srgbClr val="FF33CC"/>
                </a:solidFill>
              </a:rPr>
              <a:t>Yeni fikirleri değerlendirmek,</a:t>
            </a:r>
            <a:endParaRPr lang="tr-TR" b="1" dirty="0">
              <a:solidFill>
                <a:srgbClr val="FF33CC"/>
              </a:solidFill>
            </a:endParaRPr>
          </a:p>
        </p:txBody>
      </p:sp>
      <p:sp>
        <p:nvSpPr>
          <p:cNvPr id="32" name="31 Dikdörtgen"/>
          <p:cNvSpPr/>
          <p:nvPr/>
        </p:nvSpPr>
        <p:spPr>
          <a:xfrm>
            <a:off x="611560" y="5373216"/>
            <a:ext cx="8352928" cy="369332"/>
          </a:xfrm>
          <a:prstGeom prst="rect">
            <a:avLst/>
          </a:prstGeom>
        </p:spPr>
        <p:txBody>
          <a:bodyPr wrap="square">
            <a:spAutoFit/>
          </a:bodyPr>
          <a:lstStyle/>
          <a:p>
            <a:r>
              <a:rPr lang="tr-TR" b="1" dirty="0" smtClean="0">
                <a:solidFill>
                  <a:srgbClr val="00B0F0"/>
                </a:solidFill>
              </a:rPr>
              <a:t>Gelecekle ilgili aksiyonları göstermek…</a:t>
            </a:r>
            <a:endParaRPr lang="tr-TR" b="1" dirty="0">
              <a:solidFill>
                <a:srgbClr val="00B0F0"/>
              </a:solidFill>
            </a:endParaRPr>
          </a:p>
        </p:txBody>
      </p:sp>
      <p:sp>
        <p:nvSpPr>
          <p:cNvPr id="30726" name="AutoShape 6" descr="data:image/jpg;base64,/9j/4AAQSkZJRgABAQAAAQABAAD/2wCEAAkGBhISERUUEhQVFBUUFxgUFxQUFBcUGBcUGBUVFRUXFRcXHCYeFxkkGhQUHy8gIycpLCwsFR4xNTAqNSYrLCkBCQoKDgwOGA8PGikcHxwpKSwpKSkpKSwsLCkpKSkpKSkpLCkpKSkpKSwpKSkpKSwpKSksLCksLCwpKSksKSksKf/AABEIALQBGAMBIgACEQEDEQH/xAAcAAABBQEBAQAAAAAAAAAAAAAGAAIEBQcBAwj/xABFEAABAgQDBQUFBQcCBAcAAAABAAIDBBEhBRIxBkFRYXEHEyKBkTKhscHRFCNCUmIzcoKSsuHwJEMWNMLxFRdEU2ST4v/EABkBAAIDAQAAAAAAAAAAAAAAAAMEAAECBf/EACMRAAICAgIBBQEBAAAAAAAAAAABAhEDMRIhBBMiMkFRYUL/2gAMAwEAAhEDEQA/ANVYwUFhoNw4DknFg4D0H0XIeg6D4BOVlHAwcB6D6JZRwHoPoupKyHMo4D0H0SyjgPQfRdSUIcyjgPQfRLKOA9B9F1JQhzIOA9B9FwwxwHoPonJKEGd2OA9B9FzuxwHoPovRJQgzuxwHoPol3Y4D0H0T6JUUZBohjgPQfRLIOA9B9E5JQgzIOA9B9Esg4D0H0TiFxUQYWDgPQfRc7scB6D6J5XKKiHmYY4D0H0TDDHAeg+i9SmlQshz03Dgw3PflDWipsK9Ba9VmWObeRYlQz7pp0ApX1orntOxSgbCabjxG9BXdXospm52/i910CUr6CpUi/hRy7xZyXn81/epcLaVzLPZY6uAaTXyFaIOdM82jqV6QsXcLZYbq76kfBBcG9hEwukMVBe4seA03IdSx4j3LSdlcQEVpDgM7RQ0ANeDha6w6DHANQADyJPrVWr9qnwCyHCiGrrl4FMtfwtpuWoNp9GZU0fRcOEO7Fhu3D6LzdDHAa8B9EPyWOEwIdHAlrW1oa1NFdSs4IjRTW1k+4tKxVNfR64tDFG2Gjtw/L0VZIMFTYeg+itMW0HR39KqsP9orD2iPRYNYOA9B9F3IOA9B9F1idRaMjpVgqbDTgPoup0qLnokoWeMMWHQfAJ6Y3QdB8AnhYNiXQFAxfGoMszPGcGjQDeTwAQVPdrrAfuoReOLiG+gVOSRdM0NJAMr2wypA7yFFYd9Mrx1FDVF+E47AmmZ4ERsQb6G4PBw1B6q00yUTkkklZRxdokkFdEOUSonJUVEOLlE4BIqEOAJFdSorINSoulcVEGlcTiE2iog0hMcnuTCVTLMd7QYgfNRWmpobeQuFncdt7UWkbaYVme+MDepNPVDM1s6HQe+D6kUz0FQK6Hnz4JTkkM8GwZ7sU0qvSDDNCdL7k6fkYsK5FR+YGyr3zRy0Na1qipWC0W7O9I8IA/UfqoskykZgeQ6mlDVVsGaeDZxHmrPBpfPGa/ganyW1FoqUrRt2BsIggHgFdyU0WVPmocpFaYMIMAFGNrQb6J8Q0YTyI9U9H3QTYova6Cmej5mNPJ1v4VAw4XK923gQid8M/ABeWHalLvYV6LFqcmtTlZk9JbU9El2W1PRJQ0jxhiw6D4BQdoMXErLRY5Fe7YXAcXaNHrRTm6DoPgEFdsEWmGuFaZojAeYqTT3LBoxnGtsI81EL4zy6pqB+EcA0blGbiQJva2oVXFZep03Lzgsq4NG9Ckls2mXUGPYHmbUUzC8UjS0XPCeYbtattUcxvRHI7Dw3wGVNHEVJ314KJM7DxWg5b2t9EOORXSDPFKrNW2Q22hzUFudwbEJyZTqTTh6opWC7F4VMiZqxozMBJraxtX4rd4VaCutB8EzF2LtUx67RJKi0UdASCAtuO00SjzBl2iJEHtuddrD+Wg9p3Hcg2H2o4k42iN40yNosOaRai2bfRJZ3s92pkkNm2NaDbvYeg/fbu6haIxwIBBBBuCLgjkfRXGSeiNNMVEsqcuLRRxcITqLiogwhNonlNVEGOTKJ7k0qmQAttZAeJrfxXpwqqESghy7mHTLc7tbD3lGu1MCrmniKelULT8vnbTdr/nFc7IvcdDG/amDcWSaWUOh+PFA+PYaYb7aFaLNS2VniNAP8CqcShAw6ltaigqPeiYp8QeSNmfw4ZpW/Moj2bg5Q536T66AKfJYEMlHak1qpc9g4lof7zgB0pUlNRkpC7jSs1LA8Nc2Ua9wpmy5f3dy9Zj9m5TIEx/ooDQDTK29LaBQpo0hu6FdFS5piEVxqwggPrLQT+g+4BMw83Xq2Dll4I4Qz8Ao8gbpR7GXos2p6a1OVmT1ltT0SXZbU9FxQs8WaDoPgEB9s7v8AQNaBUujMA9HI8boOg+AQN2xEiQBaCSI0Mim4jNT6eaw9BFsxTGMEiQMufKMw/C7MK8F54TLHvWhrcx/uj/E8DdMNGawc0Ob+lxANOlSVD2PwZ0N8TvBQiwqEo8vtY28VS6CPDCWgNPDRW0Fh0IVPOS0UXZpyAJp5pmGzEwIoa5zshP4g009EGEfsY5fQWbNyQEcuA0Yd3O3xRaAhbZLDnF740UnNVzGMB8LW8SN5PFFK6EFSOfkdyOqt2lxX7NKxYw1Y3w/vGzfeVZBBXa5PZJAtGsSI1tOQua+YVt0jCMRmZgueXPNSSTwqSblTMMxHK4VAy1/y+8quZCFauvwHHkrGThZiGhtSdABXoAOKUmxiKL0zAqKtblNfE0X9PktM7MsRL5Z0JxqYLqA/oddvkLoV2d2YyisfTcwf9R+SJ9jJUMm5gMs0sY6m6uY06W3ImKXZWSPVhmkkkmRc4vGYmQwVJ6DinxomVpPAEoefNB5zVqR+AkA+Q3pfNl4IJCHIsWYqCaCm+1b21T4eJsJp79yEcTjsBL4VQ6tXNPvspcti2e2R4twAHVLQyzb7DSxqugrrW6YVEkJluWla05aKWU5ysXaor8Xku8hkDUXHzQJNRKGi0lAmP4TEEVxDHEE1BAqPcl80PtDGGVdFNNSectGu8+Wi93YRmuVZ4Vg8d1KwnCthX58EWYbsqG3inN+kaeaXWKbdILKcUAjNmYjxWGwkcdypNvJJ7Www5pqSGtHPetviSwDaWAG5Zf2oylYbXtJqxwPlp8U7jx8aFZ5LCCQmCZaENzWt9SF2I2oopUGBlkYA3lrST5V+C5h7QXtrxounB+3oQ7tNhBiVmNppkP8ASFWYe7xKxxT2G/uu+Sq8Nd4ko9jH0XDU9MYnKyj3ldT0XEpXU9ElCEWJEytB1sPgFWYtKiYhGG4DxAEcK1qD6qZGZQCpsQPgFFhRagjhb6FYadBUCBZR2UimW1F5xBQq52gw8n7xmo9oDeOI5oeE4D1XOnBwY/CSkrJkKZyi6hfb6vOZpvoQLU5psfxsIv1BoR5jRP2Ywdz5lgdEiFguWuoRa9zSvLzW4R5dG5OlZoeDQS2EKihPiI6qemhOC6CVKjmOVuzoQb2lYSYsFh3CrHHhWhBHmAjP3df80TI8APaWuAIIpcVH+VWJrkqLhLjKzGY2yUBsNpIdVoGZzdeqlYJJwYTvuvFXUlvi/mIv0Vyx4DiDSgtx0snwnM7wWA91+S5990zoqP4diztCWtDajXMaIq2YkwGGLSjolP5W2FOVyhOelIb3kkVNbU38NEQYptpJYfCa2NFGcADu4fjfXfUDTXemcHchfyNBMuFUmzm2snPAdxFBdqYbvC8AanKdR0V4QmxMrseYTLxKGhpY+YQKYzgXVYXCvGnm0i4R3j8TLLRDazd/VB0nMse2rSD51+C53lbQ948biyBEhviHfTnrSmhor3CMQZkEJ4oaUaeddx3LkuWOHVRsVw7wlzbU/Lqhwi7s3NJItpWEGk0cXV1BNachwVzD9mlbj4IQhRnMZ4iSQKa38zx5K3wvEx3YJ1zUA67kbmufQBxaXZbryizcNvtxGMA1LnAfEqfAla3d6LwiYHKPs6XhHXVgJvrc3TIAD8W7VpaAS2C10UjUjwj1dr6KpPbh/wDGp0if2Q72n7JNkorXQQRBiVoDfI8aiu8HcgUxloo1xvbcz8Uu/wDnaQq7He0eSm4ZY6FGhuNqgNcOW9ZiYqdCiXHVWumUz6NjkCTg9G03fhChyswGuBJoAQaqmwrEXRYTc25oAHAAAfJe08+kN55FO44vh2KSkr6DKemWPhtcxwcMrrg14Ksw8+JC+zczVxoaWuNx42RPIe0lG/dQz9F01PTAbJwVlHvK6nouJSpueiSohBitqB0HwCgPFDXhr0Ut8XQ8gPcEyI1WEI8RiCtqJCFBex74ndiI6ha1uYm9yBXwi4qfcjURA1rsxswVr+n58PRY5jWLRJjESIh8LYgYxoNmstQU4ki54q+Clsik46NUOzMAsb7TDQDM069QbEq0wfBocGpaSXO1c6mnKll5wh4acAveTjU15BBqmbttFgXACptS9Tw3rCdvu1uNHe6FKPdCgNJHeMNHxL2JOrW7wFrG3L4v2GM2CKxIje6FTlpn8JNd1ifcvmefkokJ5ZEaWOGrXCnu4cwt8kDSdWXeH9puJQGZGTUSgqRmo835uBKstndsJuYjPfHjxIhayjauNBmcAaAW0CAiVebGxqRyPzNPuoUOfxYSCXJGnYdPVFCaEqSZeNWjSSN1QD71Qy4It5qYcSiAUa6i510dJPoj7YYjFhy0TI7xCgcRYhp1pRZc+OTqSeq1CPKZ4EbNesN/rQn5LKmlOYJWmJ+RtF3s5jcSVjw40MkOYa9R+Jp5EEhfU8hOtjQmRWezEaHt6EV92i+VtmMCizkYQ4XVzzoxu8n1X0tshIsgSrYDCSIXhq43JPiJ9QUdTV8Rfg65FhistngxG8Wn11QNIYc3xZQG1G4LQ6rPMUc6DHezKS2tbV6i3ml/IXaYz4z2hkthpz1ER+U6trb+yvXEBtBel6cVX4e+o9lzeRp8lJmIwaLX5IMHQxNFPiUZrQ4PORri3M87nG5a0dB71c7G5HMLw2jQ4sbW5tSrvVB+1MTNqLNOam7MbE35CgRzszLd3KwhxGY11qb39UXHji/cK5Zu6CWG+6Udm8KvdFvTcVyWmSwlpuEdACi7T8P7+ReKEloD276Fv9l87udX/P8AOa+qMTIMN1rUuOR1Xyvih7uPEaNGvcKcgT9USjDGZk6XPiHVM7wEWT5SmdtdKj4rS6MPRtGBtEOUa95Dc1KVNLL0m8QhuY4B7SSKAVCDNtMWY6UhQwbgtNOQCF8Aj/fMublMRz2qFlio1HZ00iHoiR8Q5HEa0t1Q3s+4d4aohdtBKts5w6VSs5VIbSuNF9gM730Bjz7Q8Lh+ob+hVgELQNsZZgIY4X4J/wDx5LjVwWebL4oK5YXPRJCB7RIFbOXFOTJxRcv09P6QkyJa69puEaNIFRlGnQKKWOI8IJPIIpop9psQDIbqakH01PwWQ4Q8vnWOOj4gtSvhDmkA358Ny2DHdjo0zDytexlQR4sxueNOSo8F7Inw4jYkaM0FjgWiE3NWhrfMBQcr6K+SRTQZQdPcmxDShHEH0VjAwgDV5PSy940owNNGioBoTfcgTf2EX4UO1cbwQ2j8Tq+QbX5hCu02xrZ6ARQCM0EsfvH6XfpPu1REJgOpmdp7v8sud/4srrOFw6lnN3pCc7nyHIwSjxZ81YjIRIMQsiscxzTQhwI04V3L12fjZJmGdPEGn+K3zX0BjkMBv30ETEE6hzWvycxW9OYWa7R9nbHNM1hj+8hjxGCDVzKXOQ/iA4ahNRyqapgJYXHtdl4yAu9xdeOETvfQob2+0+xbvzizhTqCVYR2ZHlp1HTfpokpRa2ORaZ5zNGy0Y8Ib/6T9VjW5ajtpiQhyjmg3i0YByrV3uWXFN+OumxTyX3RtHZpIshSzae1E8bzvJOgrwFlouCRcry38w94WcdnEfNLQzyp6WRrGjuYMzDRzbg0rQ04JVSay3/RhxTxUEs9PthNqddw4/2WbYrtATMuLgHCwreo+QG5S8WxpxuXZqjXj9EJTr6urWxv1ounKPOLOZHI4yVBU/GDYNAA38Su/brf3VJJTrXN4EWpWuimiKCuRJNNnWjUqZ4TkB0Q/wAQHrZaRDblaANwA9EEYW3NGY39VT5X+SNozk5g+IpnpS6E66ZGdUB28a9Ny6HbkgyiZQuyPGxQQmvMT2A1zr7qAkhfL+JTfeRXv0zvc6nU1+a2/teiRWSByeyXNDjwabEV6rBaorMj2voveVjeJvVRV6Sx8Q6qGWujVNosDhCShPpc5fQi6D8BhD7RTgahF+0OJVloMMaUaT1oEKYEP9Q5ag+SsE1RomAu+88lMncCgvLnOF6H4Kv2fP3vkr+N7L+nyWH8zf8AkBYOHtBaeY+IWuP2YlnUPdt0G7l/crLYMF7i3K0uoRoOa2WA8FouNBvvfitOrImQ5DZiWa4kQ21ody4rSVNz0KSosiid0HIfAL070qshwRQZ3AGgsLnQcFKdHAFvfcoNBiS+O/QUTYceID4rjmLKIJh3EeiXiOpK3RROM3wC8zEJ1Pkq2YnBCaTQuqaUA1/7Ibj7WkxMpiNhjTK0ZjWosXblKIWE2zJELBbfXiCnTDvBQ3tm00I0IO4qviRCY5J4BWEeZ+7IbQmhoOdDQXXLm6nR0oK4Jg3tziZhSMR7HlrsrQL7y76VWLyWNzEIuMKK9matcriK11rRHmKbJYrOBrY7oLWtJPtAXNr5Rcr3wvslgtvMRy+n4YYyjoXG/uTUcmOC7di84zk/aqAbBcfiwTlZV1XBwAJzCJucwi+b6rYtl9n3BnfTPiiG7oT2+xXXMd7qJSOBSUtTuYDQ4aPIzuryJ0Kt3YkAe8Bu0UeAQRTcXDdwrzQsk1k+KC44OG2Rdr9koM7BMIhrIjRmgRBan6TT8JsDwqDuWP7RbERJSA2K+JDdVwYWtzAtdQ8RcWOnJafjO2UCC5rC9jnd61mRrqlrXULnHkK6eW5Zz2oRHfbntLyW5WODa1DC5gzADcd6LhUl0webhTf2HmyMh9ngS4/92AyN5urX5eqLnmrVXDDHtk8O0zw4LWRBW4aWNeKjkRTzVlDYaX4cEpmXHI6DYXcEZvMT2V72H8DnNpyrUKK6ZzeShbWse3EYjIYJL3NIAFSXOAtRW0DYjEAbwPR7D811oTSirOVPHLk+KGy0fK++/wCO8K3hxaqHF2emwQ37NFvvy+GvEuBsrSQ2am65XQiOeYU+vuSOeCu0x/BKSVNFvsfCzzFdzGk+tgjONDBQPD2Qm2vDmPZDtQ1JNfIK0i4PMCG4ujXAr4S4adVrFKMY9mckXKRfiDzXqGc0Fy09Fp+0d5mqsYOKxR+KvUVVx8mF9mXgl9FD21wD/wCHg5j4YjLA0BrX2hvpqFgy2Xtcxd75IMIFDEaSb1tWixlNqakrQBxcXTEvSB7QTKJzBdQy9GrY6KycFxpbKK0ubfBCWBv/ANQ5EGJzeaWhM4Nb/ShjB7TLuvzRMegDNG2eP3vkiOOfC/p8kL7PP+9RS4VDuiy/mb/yB7Y8SHlDSRXWnqrKDjcQbzXqq2K6orxPzXGBbpA7CKX2ojt0cUlRNeUldI0mGctiAAFeA16Bej9o4Lfait6DxH3IAmY8o0XjRCOnLS6gxMek2Dwd648w0D3IST/AzaC/He0qHB8MKGXuIrmeQ1uoBsDmOqrhjk7OQS8Re7FbNa3K1zeAIuVQYThoxKYbDY4w7G9ieNcpIrwR7K9msxDhhjZhwymxMFpoNzbu63WMilVINhlG7Z5snYmUVORgFBV1d2t93VVceQY+NDfR4BIDnAeFzqEgH0RZK7DO/wByK9x08MOGynx+CmyuyLWNy5ojqnNV7m67tyWx45KVthsuWMk0gTm8SayK4GtbdNE+HNk6K/nuzqHGfmL4jCABRpZQ06hef/lwRZkxEA5hh+SFk8dybaNQzKKSZSRIx3lU+L7SwpcViPpwaLuPQD46Itidmb3Chm4grvaGNPwUSR7HYEGJ3pLosT80V2enMD6rUfHrZJZ/wyfF9sJuYqyAx8Nht4Q4vI5uAt0ChYdsjiDwcjIjA8UdmdkDmnc4VuPJfQ7NmBluKnSpJB9xXm/ZBrq3HLxuA/qNEapJVFIFcW7bMWw7soiEgxozWcQzxH1NkZYXsHJQSCW96/8ANEOe/GmiNBsGw6l3lFefmnjYdjQad4SN2d1+lShShlltm4zxx0iu+1ACydDiRYgOQCgsbtHxKtTsmytKRKUrXO701ToeAZAMrC4HVrg1xHMONTTkhx8drYR519A7h+zsOHMumHgGPE8LAb920CjiOLuatmzV8zdPZaN7jvPS3xTo2yEV8XvTHcw0yhvctflBFKAlylSuy8UFmaMXZQR+xy14VoaAj5rfoyKWWK0ekGeGjyM3Ct/RKNPsBtryBPwVBE7LYxiOiGfiVcS79iLVvT2tBorGV2HmWWE849YA+T0b00kCll7slRZl35YnlDcokzGcQR3cW4IvDdw6KX/w5ND/ANaPOD/+15RsNjsFXz8Jo35mUt/OqeHopZnYIy7qKaxyrK0cQDmufEN99VKhRFzqqQ5doGe1BtZSvB7T8Vka2DtEbWSfyLT6ELH10sHxEc3yEns1CYutTCAMP52WMOTZEcauOUAcAQhvCJg/aQae0b3RbjDh9ig14N+CE8E/5jzKNGTl2xeMFHRomAH71FUQmjuiEMCf96ih8Wx6IcvmE/yD3dh1AL9EocKqdJWa9/AGnU2C9ZQ2CuTa0UkmcEm7dRJWMMJIfKQRRiY53znWqCeuZTImGxmQjFcGhopvbW9rNrUqPDbIClXTBO+jWj5qW2YwwC7Jhx41Yt+qzPBF/s7Izcs5k3BFaNJa5oEQAOFDVo0PIo4wztQm3ENdAhxHWLqBzDlrubdZ1gO2svKPzQ4cYgihaXtAPOw1V1F7X4JH/KVN7l4+OWqzN8jcKiaXObYTIqWwoTW8XZj63Cpo3aDNeKvdNyipHdEnyqUCRe2DM3KZZpbpd509FBidpTXAAyrHACgzPfWnAneENJoI5J6NGldtJyLdsVg4fdAKS7aOfGsYf/W1ZYO0kt/Zy0Jg5F5+LkovanMOFDDhUNvZ3eqA1mvrQVSxpdo1Bu1U8P8AezfwMPwTn7bTe/uz1hiqxWFta5vsQobP3QR81KHaJNjQt82g/FW4ZP0rnj/A7xravEgS+GWPH5Q0Aj+HeqEdrOJsNA9jTzgtqPUIbjbdTTtXDyaAo8bauYcPE6vUAo0eSXYKTT0Fj+2LFj/vtHSEz6JkPtgxQGro+biCxo/pFUGHGYnL0CY7Foh3j0WwfZv8XH4ohS7nxYmaYYH5WucMvhDjodLn0XHzZcLxInUxX/VYI/HI5pWI6woLmwGgF7BNOMRj+N3qUtPDJu1KhmOVJU0bjhm1bHRHy5iPa5p0dEdliil6Or4SPep8KJkJDYm+rSYhNvymp3cV89HEIn5iuOn4h/EVbwy/SLMvw+kTNQjeJFYORi/Kq84k5LVtHYOkWn/Uvm/7S7iuGO7iVr05fpPV/h9GxsagjWZhnrFB+KgR8akz7ceAepYsA708Sl3h4lV6TvZPV/htjIzSSWmorYjQjcpLIiHtn5kGCz90fBWjYqQcexuLtDNqYOeUij9JPz+SxdbdORAYTh+kj3LE3i6d8fTQpm2NTmapq61MoXYd45ErIMIJqMlAhvCohERp4m9le4tDd9hYRwb8kKDOTQVqUW6ApWg9wHE6zGUDTfxRpGi2PRZhsiyI2N4gR1WjuNR5IV3M2+olYYhEFgOryXeQNk+WiUXliLvvabmtDR6LrHozMXRbQoySrxFSQ+IRMxpJJIqjZ1Ki4ugqiColRS5Oda1zMzGuDHVIpdwJFid+llouCTkhH9hkNr/yPY0O8tx8lZTMvolRGe3WFt7+FkDW1ZdoAFKOIrYc1Uy+GsAuPMqmyFFRdyHgryKxoNl4uLRqpZZVZDwK6IDuBU50w3gm/ax0VlEdsk8/hK92YLGOjD6hOE6OPxVvhsdx0BWkim2MwTYGcmnFsFjatFSHRGtNOIrqrtvYliR1bBHWKPkFYbNYwYEzCiA0AcGv5scaOr7v5VuBK040UpWfN+P9mM3JsY+KYVIj2wwGvLjmdpW2ih7S7DxpKKIURzHOIzeAkgAEC9RzWwdqDs0SQh/nmmV6Zmqh7SoGbEGjd3Jd08bfosPolmNvbQkcLJqsZtjXxXFoo0mwC6JMITmgyjZWroVmJCu5Q5uEGmnqrUrKcaCfZHGAG5HGhbccwils7VAuz2BMjXMyyC7c11anmDoi5uzMxDFc7XjiB8xVAnj7tBseT6HY7jghQXcxlHUrMiURbR4dNE1fDOUaZfEOqHSEXHGkDm7EkFxOBRAYdzz2iRh5gS0ZKjiqNzGOe17aMGa0OtaCljXfVXEVgiSTWl+UeH2tNVCh4NDaMwiVpwIRloWX6WuDMrFHK6MIZuPJCWBDxE9AimFEoa8BX0QF8gz+JUTETNFef1H3L0aVEhHxE8yfepITIE9cySYCkqolmSpJJIAyJJJJQgk5riKEJJKELpmMxYwb3hzGGMocR4qVrc712bmCKUppX4fVJJZZCJFiEV5JBtgdSRWpSSVS0aiekAAmhAI6KDPQQ2I4DQLiSkS5DYQsrnBoxDgEklPsuJb4s7I5jm/iDgRuNKUPW+oX0BJxiYbCdSxpPUtCSSZWgEtgRt1FJxLDGnTva051/shvtamCJtxFv9MB6xKFJJCloi2Z1CCmQmBJJLMbRMhMCF5l1XkniUkleLbM5NEuVhghpPTyXucXjy8Q9zEewDcHGmnAriSOAC/Zba+PMODIwhvHHJQ+40U/aXZmXALgyhPoupIT6ZsBJ7C4ba0qPNU7hQrqS2jLCSYnHGUDSBQUvS+qpc1kkkdiy0EuyrjT+JGWf4JJIK+QV6KiG656qQHJJJkEPD0kklRR/9k="/>
          <p:cNvSpPr>
            <a:spLocks noChangeAspect="1" noChangeArrowheads="1"/>
          </p:cNvSpPr>
          <p:nvPr/>
        </p:nvSpPr>
        <p:spPr bwMode="auto">
          <a:xfrm>
            <a:off x="63500" y="-835025"/>
            <a:ext cx="2667000" cy="1714500"/>
          </a:xfrm>
          <a:prstGeom prst="rect">
            <a:avLst/>
          </a:prstGeom>
          <a:noFill/>
        </p:spPr>
        <p:txBody>
          <a:bodyPr vert="horz" wrap="square" lIns="91440" tIns="45720" rIns="91440" bIns="45720" numCol="1" anchor="t" anchorCtr="0" compatLnSpc="1">
            <a:prstTxWarp prst="textNoShape">
              <a:avLst/>
            </a:prstTxWarp>
          </a:bodyPr>
          <a:lstStyle/>
          <a:p>
            <a:endParaRPr lang="tr-TR">
              <a:solidFill>
                <a:prstClr val="black"/>
              </a:solidFill>
            </a:endParaRPr>
          </a:p>
        </p:txBody>
      </p:sp>
    </p:spTree>
    <p:extLst>
      <p:ext uri="{BB962C8B-B14F-4D97-AF65-F5344CB8AC3E}">
        <p14:creationId xmlns:p14="http://schemas.microsoft.com/office/powerpoint/2010/main" val="218831914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8" grpId="0"/>
      <p:bldP spid="29" grpId="0"/>
      <p:bldP spid="27" grpId="0"/>
      <p:bldP spid="3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25 Düz Bağlayıcı"/>
          <p:cNvCxnSpPr/>
          <p:nvPr>
            <p:custDataLst>
              <p:tags r:id="rId1"/>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2"/>
            </p:custDataLst>
          </p:nvPr>
        </p:nvSpPr>
        <p:spPr>
          <a:xfrm>
            <a:off x="539552" y="2092786"/>
            <a:ext cx="4857784" cy="461665"/>
          </a:xfrm>
          <a:prstGeom prst="rect">
            <a:avLst/>
          </a:prstGeom>
          <a:noFill/>
        </p:spPr>
        <p:txBody>
          <a:bodyPr wrap="square" rtlCol="0">
            <a:spAutoFit/>
          </a:bodyPr>
          <a:lstStyle/>
          <a:p>
            <a:r>
              <a:rPr lang="tr-TR" sz="2400" b="1" dirty="0" smtClean="0">
                <a:solidFill>
                  <a:srgbClr val="FF0000"/>
                </a:solidFill>
                <a:effectLst>
                  <a:reflection blurRad="6350" stA="55000" endA="300" endPos="45500" dir="5400000" sy="-100000" algn="bl" rotWithShape="0"/>
                </a:effectLst>
              </a:rPr>
              <a:t>İŞ RAPORLARININ TÜRLERİ</a:t>
            </a:r>
            <a:endParaRPr lang="tr-TR" sz="2400" b="1" dirty="0">
              <a:solidFill>
                <a:srgbClr val="FF0000"/>
              </a:solidFill>
              <a:effectLst>
                <a:reflection blurRad="6350" stA="55000" endA="300" endPos="45500" dir="5400000" sy="-100000" algn="bl" rotWithShape="0"/>
              </a:effectLst>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8" name="27 Metin kutusu"/>
          <p:cNvSpPr txBox="1"/>
          <p:nvPr>
            <p:custDataLst>
              <p:tags r:id="rId3"/>
            </p:custDataLst>
          </p:nvPr>
        </p:nvSpPr>
        <p:spPr>
          <a:xfrm>
            <a:off x="467544" y="3140968"/>
            <a:ext cx="7632848"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tr-TR" dirty="0" smtClean="0">
                <a:solidFill>
                  <a:prstClr val="black"/>
                </a:solidFill>
              </a:rPr>
              <a:t>Fonksiyonlarına Göre Raporlar</a:t>
            </a:r>
            <a:endParaRPr lang="tr-TR" dirty="0">
              <a:solidFill>
                <a:prstClr val="black"/>
              </a:solidFill>
            </a:endParaRPr>
          </a:p>
        </p:txBody>
      </p:sp>
      <p:sp>
        <p:nvSpPr>
          <p:cNvPr id="29" name="28 Metin kutusu"/>
          <p:cNvSpPr txBox="1"/>
          <p:nvPr>
            <p:custDataLst>
              <p:tags r:id="rId4"/>
            </p:custDataLst>
          </p:nvPr>
        </p:nvSpPr>
        <p:spPr>
          <a:xfrm>
            <a:off x="395536" y="3789040"/>
            <a:ext cx="7704856"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tr-TR" dirty="0" smtClean="0">
                <a:solidFill>
                  <a:prstClr val="white"/>
                </a:solidFill>
              </a:rPr>
              <a:t>Kaynaklara Göre Raporlar</a:t>
            </a:r>
            <a:endParaRPr lang="tr-TR" dirty="0">
              <a:solidFill>
                <a:prstClr val="white"/>
              </a:solidFill>
            </a:endParaRPr>
          </a:p>
        </p:txBody>
      </p:sp>
      <p:sp>
        <p:nvSpPr>
          <p:cNvPr id="27" name="26 Dikdörtgen"/>
          <p:cNvSpPr/>
          <p:nvPr>
            <p:custDataLst>
              <p:tags r:id="rId5"/>
            </p:custDataLst>
          </p:nvPr>
        </p:nvSpPr>
        <p:spPr>
          <a:xfrm>
            <a:off x="395536" y="4509120"/>
            <a:ext cx="7668344" cy="369332"/>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r>
              <a:rPr lang="tr-TR" dirty="0" smtClean="0">
                <a:solidFill>
                  <a:prstClr val="white"/>
                </a:solidFill>
              </a:rPr>
              <a:t>Hedef Kitlesine Göre Raporlar</a:t>
            </a:r>
            <a:endParaRPr lang="tr-TR" dirty="0">
              <a:solidFill>
                <a:prstClr val="white"/>
              </a:solidFill>
            </a:endParaRPr>
          </a:p>
        </p:txBody>
      </p:sp>
      <p:sp>
        <p:nvSpPr>
          <p:cNvPr id="32" name="31 Dikdörtgen"/>
          <p:cNvSpPr/>
          <p:nvPr>
            <p:custDataLst>
              <p:tags r:id="rId6"/>
            </p:custDataLst>
          </p:nvPr>
        </p:nvSpPr>
        <p:spPr>
          <a:xfrm>
            <a:off x="395536" y="5157192"/>
            <a:ext cx="7704856"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tr-TR" dirty="0" smtClean="0">
                <a:solidFill>
                  <a:prstClr val="white"/>
                </a:solidFill>
              </a:rPr>
              <a:t>Zaman Aralığına Göre Raporlar</a:t>
            </a:r>
            <a:endParaRPr lang="tr-TR" dirty="0">
              <a:solidFill>
                <a:prstClr val="white"/>
              </a:solidFill>
            </a:endParaRPr>
          </a:p>
        </p:txBody>
      </p:sp>
      <p:sp>
        <p:nvSpPr>
          <p:cNvPr id="38" name="37 Metin kutusu"/>
          <p:cNvSpPr txBox="1"/>
          <p:nvPr>
            <p:custDataLst>
              <p:tags r:id="rId7"/>
            </p:custDataLst>
          </p:nvPr>
        </p:nvSpPr>
        <p:spPr>
          <a:xfrm>
            <a:off x="467544" y="5877272"/>
            <a:ext cx="7632848" cy="369332"/>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tr-TR" dirty="0" smtClean="0">
                <a:solidFill>
                  <a:prstClr val="white"/>
                </a:solidFill>
              </a:rPr>
              <a:t>İçerik Yönünden Raporlar</a:t>
            </a:r>
            <a:endParaRPr lang="tr-TR" dirty="0">
              <a:solidFill>
                <a:prstClr val="white"/>
              </a:solidFill>
            </a:endParaRPr>
          </a:p>
        </p:txBody>
      </p:sp>
    </p:spTree>
    <p:extLst>
      <p:ext uri="{BB962C8B-B14F-4D97-AF65-F5344CB8AC3E}">
        <p14:creationId xmlns:p14="http://schemas.microsoft.com/office/powerpoint/2010/main" val="218204866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fade">
                                      <p:cBhvr>
                                        <p:cTn id="3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8" grpId="0" animBg="1"/>
      <p:bldP spid="29" grpId="0" animBg="1"/>
      <p:bldP spid="27" grpId="0" animBg="1"/>
      <p:bldP spid="32" grpId="0" animBg="1"/>
      <p:bldP spid="3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sp>
        <p:nvSpPr>
          <p:cNvPr id="31" name="30 Metin kutusu"/>
          <p:cNvSpPr txBox="1"/>
          <p:nvPr>
            <p:custDataLst>
              <p:tags r:id="rId2"/>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prstClr val="black"/>
                </a:solidFill>
              </a:rPr>
              <a:t>Fonksiyonlarına Göre Raporlar</a:t>
            </a:r>
            <a:endParaRPr lang="en-US" sz="2400" b="1" dirty="0">
              <a:solidFill>
                <a:prstClr val="black"/>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3"/>
            </p:custDataLst>
          </p:nvPr>
        </p:nvSpPr>
        <p:spPr>
          <a:xfrm>
            <a:off x="1259632" y="3501008"/>
            <a:ext cx="5184576" cy="172819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tr-TR" dirty="0" smtClean="0">
                <a:solidFill>
                  <a:prstClr val="white"/>
                </a:solidFill>
              </a:rPr>
              <a:t>Bilgi veren raporlar: kuruluşun çeşitli faaliyet alanlarıyla ilgili olarak, kuruluş hiyerarşisindeki kişiler ile, kuruluş içi veya kuruluş dışı danışmanların hazırladığı raporlardır.  </a:t>
            </a:r>
            <a:endParaRPr lang="tr-TR" dirty="0">
              <a:solidFill>
                <a:prstClr val="white"/>
              </a:solidFill>
            </a:endParaRPr>
          </a:p>
        </p:txBody>
      </p:sp>
    </p:spTree>
    <p:extLst>
      <p:ext uri="{BB962C8B-B14F-4D97-AF65-F5344CB8AC3E}">
        <p14:creationId xmlns:p14="http://schemas.microsoft.com/office/powerpoint/2010/main" val="388781695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8" name="27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
        <p:nvSpPr>
          <p:cNvPr id="18" name="17 Dikdörtgen"/>
          <p:cNvSpPr/>
          <p:nvPr>
            <p:custDataLst>
              <p:tags r:id="rId3"/>
            </p:custDataLst>
          </p:nvPr>
        </p:nvSpPr>
        <p:spPr>
          <a:xfrm>
            <a:off x="0" y="1484784"/>
            <a:ext cx="9144000" cy="646331"/>
          </a:xfrm>
          <a:prstGeom prst="rect">
            <a:avLst/>
          </a:prstGeom>
          <a:noFill/>
        </p:spPr>
        <p:txBody>
          <a:bodyPr wrap="square" lIns="91440" tIns="45720" rIns="91440" bIns="45720">
            <a:spAutoFit/>
          </a:bodyPr>
          <a:lstStyle/>
          <a:p>
            <a:pPr algn="ctr"/>
            <a:r>
              <a:rPr lang="tr-TR" sz="3600" b="1" dirty="0" smtClean="0"/>
              <a:t>YAZININ TARİHÇESİ</a:t>
            </a:r>
            <a:endParaRPr lang="tr-TR" sz="3600" b="1" spc="0"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endParaRPr>
          </a:p>
        </p:txBody>
      </p:sp>
      <p:sp>
        <p:nvSpPr>
          <p:cNvPr id="20" name="19 Dikdörtgen"/>
          <p:cNvSpPr/>
          <p:nvPr/>
        </p:nvSpPr>
        <p:spPr>
          <a:xfrm>
            <a:off x="467544" y="2780927"/>
            <a:ext cx="7272808" cy="317009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defRPr/>
            </a:pPr>
            <a:r>
              <a:rPr lang="tr-TR" sz="2000" b="1" dirty="0" smtClean="0">
                <a:solidFill>
                  <a:schemeClr val="tx1"/>
                </a:solidFill>
              </a:rPr>
              <a:t>Yazının icadı,  insanlık tarihinin en önemli dönemeci ve  ilk bilgi devrimidir.</a:t>
            </a:r>
          </a:p>
          <a:p>
            <a:pPr>
              <a:defRPr/>
            </a:pPr>
            <a:endParaRPr lang="tr-TR" sz="2000" b="1" dirty="0" smtClean="0">
              <a:solidFill>
                <a:schemeClr val="tx1"/>
              </a:solidFill>
            </a:endParaRPr>
          </a:p>
          <a:p>
            <a:pPr algn="just">
              <a:defRPr/>
            </a:pPr>
            <a:r>
              <a:rPr lang="tr-TR" sz="2000" b="1" dirty="0" smtClean="0">
                <a:solidFill>
                  <a:schemeClr val="tx1"/>
                </a:solidFill>
              </a:rPr>
              <a:t>Yazı ilk icat edildiği dönemlerde bitki yapraklarına (eski Mısırda Papirüs yapraklarına), taşlara, ve sıkıştırılmış toprak yüzeylere (tabletler) kazılarak yazılıyordu. </a:t>
            </a:r>
          </a:p>
          <a:p>
            <a:pPr algn="just">
              <a:defRPr/>
            </a:pPr>
            <a:endParaRPr lang="tr-TR" sz="2000" b="1" dirty="0" smtClean="0">
              <a:solidFill>
                <a:schemeClr val="tx1"/>
              </a:solidFill>
            </a:endParaRPr>
          </a:p>
          <a:p>
            <a:pPr algn="just">
              <a:defRPr/>
            </a:pPr>
            <a:r>
              <a:rPr lang="tr-TR" sz="2000" b="1" dirty="0" smtClean="0">
                <a:solidFill>
                  <a:schemeClr val="tx1"/>
                </a:solidFill>
              </a:rPr>
              <a:t> Bilgiler kulaktan kulağa değişerek  yayılırken, yazılı bir şekilde saklanmaya başlanması, bilginin doğru bir biçimde ve uzun yıllar saklanır olmasına olanak sağladı .</a:t>
            </a:r>
          </a:p>
        </p:txBody>
      </p:sp>
    </p:spTree>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4" descr="http://t1.gstatic.com/images?q=tbn:ANd9GcRgTDK1FeqakmdWTIxbZ53NHK7FWVYqKeuRtsgYzO_nspgKPDIb"/>
          <p:cNvPicPr>
            <a:picLocks noChangeAspect="1" noChangeArrowheads="1"/>
          </p:cNvPicPr>
          <p:nvPr>
            <p:custDataLst>
              <p:tags r:id="rId1"/>
            </p:custDataLst>
          </p:nvPr>
        </p:nvPicPr>
        <p:blipFill>
          <a:blip r:embed="rId7" cstate="print"/>
          <a:srcRect/>
          <a:stretch>
            <a:fillRect/>
          </a:stretch>
        </p:blipFill>
        <p:spPr bwMode="auto">
          <a:xfrm>
            <a:off x="5364088" y="3645024"/>
            <a:ext cx="3160418" cy="210311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prstClr val="black"/>
                </a:solidFill>
              </a:rPr>
              <a:t>Fonksiyonlarına Göre Raporlar</a:t>
            </a:r>
            <a:endParaRPr lang="en-US" sz="2400" b="1" dirty="0">
              <a:solidFill>
                <a:prstClr val="black"/>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4"/>
            </p:custDataLst>
          </p:nvPr>
        </p:nvSpPr>
        <p:spPr>
          <a:xfrm>
            <a:off x="1187624" y="3212976"/>
            <a:ext cx="3312368" cy="288032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tr-TR" dirty="0" smtClean="0">
                <a:solidFill>
                  <a:prstClr val="white"/>
                </a:solidFill>
              </a:rPr>
              <a:t>Analiz Raporları: Gerçekleri ortaya çıkarmayı amaçlayan, gerçeklerle ilgili nedenleri araştıran, soruşturan belgelerdir. </a:t>
            </a:r>
            <a:endParaRPr lang="tr-TR" dirty="0">
              <a:solidFill>
                <a:prstClr val="white"/>
              </a:solidFill>
            </a:endParaRPr>
          </a:p>
        </p:txBody>
      </p:sp>
    </p:spTree>
    <p:extLst>
      <p:ext uri="{BB962C8B-B14F-4D97-AF65-F5344CB8AC3E}">
        <p14:creationId xmlns:p14="http://schemas.microsoft.com/office/powerpoint/2010/main" val="199616889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539552" y="2092786"/>
            <a:ext cx="4857784" cy="461665"/>
          </a:xfrm>
          <a:prstGeom prst="rect">
            <a:avLst/>
          </a:prstGeom>
          <a:noFill/>
        </p:spPr>
        <p:txBody>
          <a:bodyPr wrap="square" rtlCol="0">
            <a:spAutoFit/>
          </a:bodyPr>
          <a:lstStyle/>
          <a:p>
            <a:r>
              <a:rPr lang="tr-TR" sz="2400" b="1" u="sng" dirty="0" smtClean="0">
                <a:solidFill>
                  <a:srgbClr val="FF0000"/>
                </a:solidFill>
                <a:effectLst>
                  <a:reflection blurRad="6350" stA="55000" endA="300" endPos="45500" dir="5400000" sy="-100000" algn="bl" rotWithShape="0"/>
                </a:effectLst>
              </a:rPr>
              <a:t>Kaynaklara Göre Raporlar</a:t>
            </a:r>
            <a:endParaRPr lang="tr-TR" sz="2400" b="1" u="sng" dirty="0">
              <a:solidFill>
                <a:srgbClr val="FF0000"/>
              </a:solidFill>
              <a:effectLst>
                <a:reflection blurRad="6350" stA="55000" endA="300" endPos="45500" dir="5400000" sy="-100000" algn="bl" rotWithShape="0"/>
              </a:effectLst>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8" name="27 Metin kutusu"/>
          <p:cNvSpPr txBox="1"/>
          <p:nvPr/>
        </p:nvSpPr>
        <p:spPr>
          <a:xfrm>
            <a:off x="395536" y="3140968"/>
            <a:ext cx="7632848"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tr-TR" dirty="0" smtClean="0">
                <a:solidFill>
                  <a:prstClr val="white"/>
                </a:solidFill>
              </a:rPr>
              <a:t>Ar-</a:t>
            </a:r>
            <a:r>
              <a:rPr lang="tr-TR" dirty="0" err="1" smtClean="0">
                <a:solidFill>
                  <a:prstClr val="white"/>
                </a:solidFill>
              </a:rPr>
              <a:t>ge</a:t>
            </a:r>
            <a:r>
              <a:rPr lang="tr-TR" dirty="0" smtClean="0">
                <a:solidFill>
                  <a:prstClr val="white"/>
                </a:solidFill>
              </a:rPr>
              <a:t> Raporları</a:t>
            </a:r>
            <a:endParaRPr lang="tr-TR" dirty="0">
              <a:solidFill>
                <a:prstClr val="white"/>
              </a:solidFill>
            </a:endParaRPr>
          </a:p>
        </p:txBody>
      </p:sp>
      <p:sp>
        <p:nvSpPr>
          <p:cNvPr id="27" name="26 Dikdörtgen"/>
          <p:cNvSpPr/>
          <p:nvPr>
            <p:custDataLst>
              <p:tags r:id="rId4"/>
            </p:custDataLst>
          </p:nvPr>
        </p:nvSpPr>
        <p:spPr>
          <a:xfrm>
            <a:off x="395536" y="4149080"/>
            <a:ext cx="7668344" cy="369332"/>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r>
              <a:rPr lang="tr-TR" dirty="0" smtClean="0">
                <a:solidFill>
                  <a:prstClr val="white"/>
                </a:solidFill>
              </a:rPr>
              <a:t>Satış Birimi Raporları</a:t>
            </a:r>
            <a:endParaRPr lang="tr-TR" dirty="0">
              <a:solidFill>
                <a:prstClr val="white"/>
              </a:solidFill>
            </a:endParaRPr>
          </a:p>
        </p:txBody>
      </p:sp>
      <p:sp>
        <p:nvSpPr>
          <p:cNvPr id="32" name="31 Dikdörtgen"/>
          <p:cNvSpPr/>
          <p:nvPr>
            <p:custDataLst>
              <p:tags r:id="rId5"/>
            </p:custDataLst>
          </p:nvPr>
        </p:nvSpPr>
        <p:spPr>
          <a:xfrm>
            <a:off x="395536" y="5013176"/>
            <a:ext cx="7704856" cy="369332"/>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tr-TR" dirty="0" smtClean="0">
                <a:solidFill>
                  <a:prstClr val="white"/>
                </a:solidFill>
              </a:rPr>
              <a:t>Muhasebe Finans Birimi Raporları</a:t>
            </a:r>
            <a:endParaRPr lang="tr-TR" dirty="0">
              <a:solidFill>
                <a:prstClr val="white"/>
              </a:solidFill>
            </a:endParaRPr>
          </a:p>
        </p:txBody>
      </p:sp>
      <p:sp>
        <p:nvSpPr>
          <p:cNvPr id="38" name="37 Metin kutusu"/>
          <p:cNvSpPr txBox="1"/>
          <p:nvPr>
            <p:custDataLst>
              <p:tags r:id="rId6"/>
            </p:custDataLst>
          </p:nvPr>
        </p:nvSpPr>
        <p:spPr>
          <a:xfrm>
            <a:off x="395536" y="5805264"/>
            <a:ext cx="7632848" cy="369332"/>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r>
              <a:rPr lang="tr-TR" dirty="0" smtClean="0">
                <a:solidFill>
                  <a:prstClr val="white"/>
                </a:solidFill>
              </a:rPr>
              <a:t>İnsan Kaynakları Birimi Raporları</a:t>
            </a:r>
            <a:endParaRPr lang="tr-TR" dirty="0">
              <a:solidFill>
                <a:prstClr val="white"/>
              </a:solidFill>
            </a:endParaRPr>
          </a:p>
        </p:txBody>
      </p:sp>
    </p:spTree>
    <p:extLst>
      <p:ext uri="{BB962C8B-B14F-4D97-AF65-F5344CB8AC3E}">
        <p14:creationId xmlns:p14="http://schemas.microsoft.com/office/powerpoint/2010/main" val="221744133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20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8" grpId="0" animBg="1"/>
      <p:bldP spid="27" grpId="0" animBg="1"/>
      <p:bldP spid="32" grpId="0" animBg="1"/>
      <p:bldP spid="3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FF0000"/>
                </a:solidFill>
              </a:rPr>
              <a:t>Hedef Kitlesine Göre Raporlar</a:t>
            </a:r>
            <a:endParaRPr lang="en-US" sz="2400" b="1" dirty="0">
              <a:solidFill>
                <a:srgbClr val="FF0000"/>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4"/>
            </p:custDataLst>
          </p:nvPr>
        </p:nvSpPr>
        <p:spPr>
          <a:xfrm>
            <a:off x="1187624" y="3501008"/>
            <a:ext cx="5112568" cy="172819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b="1" dirty="0" smtClean="0">
                <a:solidFill>
                  <a:srgbClr val="002060"/>
                </a:solidFill>
              </a:rPr>
              <a:t>İşletme İçine Yönelik Raporlar: Kuruluşta kısa ya da uzun dönemde kullanılmak üzere hazırlanmaktadır. İşletme içine yönelik raporlardan önemli olanlar dosyalanmaktadır. </a:t>
            </a:r>
            <a:endParaRPr lang="tr-TR" b="1" dirty="0">
              <a:solidFill>
                <a:srgbClr val="002060"/>
              </a:solidFill>
            </a:endParaRPr>
          </a:p>
        </p:txBody>
      </p:sp>
    </p:spTree>
    <p:extLst>
      <p:ext uri="{BB962C8B-B14F-4D97-AF65-F5344CB8AC3E}">
        <p14:creationId xmlns:p14="http://schemas.microsoft.com/office/powerpoint/2010/main" val="84897758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t3.gstatic.com/images?q=tbn:ANd9GcTKrSR_lAOvGcnTmnrhf1u_tVp5tBvM86-WtCRRnC_jmixVsMtGJQ"/>
          <p:cNvPicPr>
            <a:picLocks noChangeAspect="1" noChangeArrowheads="1"/>
          </p:cNvPicPr>
          <p:nvPr>
            <p:custDataLst>
              <p:tags r:id="rId1"/>
            </p:custDataLst>
          </p:nvPr>
        </p:nvPicPr>
        <p:blipFill>
          <a:blip r:embed="rId8" cstate="print"/>
          <a:srcRect/>
          <a:stretch>
            <a:fillRect/>
          </a:stretch>
        </p:blipFill>
        <p:spPr bwMode="auto">
          <a:xfrm>
            <a:off x="5364088" y="3356992"/>
            <a:ext cx="3220767" cy="2382487"/>
          </a:xfrm>
          <a:prstGeom prst="ellipse">
            <a:avLst/>
          </a:prstGeom>
          <a:ln>
            <a:noFill/>
          </a:ln>
          <a:effectLst>
            <a:softEdge rad="112500"/>
          </a:effectLst>
        </p:spPr>
      </p:pic>
      <p:cxnSp>
        <p:nvCxnSpPr>
          <p:cNvPr id="25" name="24 Düz Bağlayıcı"/>
          <p:cNvCxnSpPr/>
          <p:nvPr>
            <p:custDataLst>
              <p:tags r:id="rId2"/>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3"/>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4"/>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FF0000"/>
                </a:solidFill>
              </a:rPr>
              <a:t>Hedef Kitlesine Göre Raporlar</a:t>
            </a:r>
            <a:endParaRPr lang="en-US" sz="2400" b="1" dirty="0">
              <a:solidFill>
                <a:srgbClr val="FF0000"/>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5"/>
            </p:custDataLst>
          </p:nvPr>
        </p:nvSpPr>
        <p:spPr>
          <a:xfrm flipH="1">
            <a:off x="827584" y="3356992"/>
            <a:ext cx="3888432" cy="2304256"/>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solidFill>
                  <a:prstClr val="white"/>
                </a:solidFill>
              </a:rPr>
              <a:t>İşletme Dışına Yönelik Raporlar: Değişik yönetim kademelerine göre yapılmaktadır. Devlet ve yerel yönetim kurumlarına, meslek örgütlerine, basın kuruluşlarına ve diğer </a:t>
            </a:r>
            <a:r>
              <a:rPr lang="tr-TR" dirty="0" err="1" smtClean="0">
                <a:solidFill>
                  <a:prstClr val="white"/>
                </a:solidFill>
              </a:rPr>
              <a:t>sosyo</a:t>
            </a:r>
            <a:r>
              <a:rPr lang="tr-TR" dirty="0" smtClean="0">
                <a:solidFill>
                  <a:prstClr val="white"/>
                </a:solidFill>
              </a:rPr>
              <a:t>-kültürel amaçlı derneklere yöneliktir. </a:t>
            </a:r>
            <a:endParaRPr lang="tr-TR" dirty="0">
              <a:solidFill>
                <a:prstClr val="white"/>
              </a:solidFill>
            </a:endParaRPr>
          </a:p>
        </p:txBody>
      </p:sp>
    </p:spTree>
    <p:extLst>
      <p:ext uri="{BB962C8B-B14F-4D97-AF65-F5344CB8AC3E}">
        <p14:creationId xmlns:p14="http://schemas.microsoft.com/office/powerpoint/2010/main" val="429212845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4F81BD">
                    <a:lumMod val="75000"/>
                  </a:srgbClr>
                </a:solidFill>
              </a:rPr>
              <a:t>Zaman Aralığına Göre Raporlar</a:t>
            </a:r>
            <a:endParaRPr lang="en-US" sz="2400" b="1" dirty="0">
              <a:solidFill>
                <a:srgbClr val="4F81BD">
                  <a:lumMod val="75000"/>
                </a:srgbClr>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nvSpPr>
        <p:spPr>
          <a:xfrm>
            <a:off x="1187624" y="3501008"/>
            <a:ext cx="5112568" cy="172819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dirty="0" smtClean="0">
                <a:solidFill>
                  <a:prstClr val="white"/>
                </a:solidFill>
              </a:rPr>
              <a:t>Periyodik Raporlar: kuruluştaki birimlerin işin niteliğine göre rutin olarak, günlük, haftalık, aylık, 3-6 aylık, yıllık ve birkaç yıllık raporladır. Standart bir görüntüye ve formata sahiptir. Bilgi verici ve karar vericinin karar vermesini kolaylaştıracak niteliktedir. </a:t>
            </a:r>
          </a:p>
        </p:txBody>
      </p:sp>
    </p:spTree>
    <p:extLst>
      <p:ext uri="{BB962C8B-B14F-4D97-AF65-F5344CB8AC3E}">
        <p14:creationId xmlns:p14="http://schemas.microsoft.com/office/powerpoint/2010/main" val="191652997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00B050"/>
                </a:solidFill>
              </a:rPr>
              <a:t>İçerik Yönünden Raporlar</a:t>
            </a:r>
            <a:endParaRPr lang="en-US" sz="2400" b="1" dirty="0">
              <a:solidFill>
                <a:srgbClr val="00B050"/>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4"/>
            </p:custDataLst>
          </p:nvPr>
        </p:nvSpPr>
        <p:spPr>
          <a:xfrm>
            <a:off x="1115616" y="2924944"/>
            <a:ext cx="5976664" cy="2592288"/>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b="1" dirty="0" smtClean="0">
                <a:solidFill>
                  <a:prstClr val="black"/>
                </a:solidFill>
              </a:rPr>
              <a:t>Mektup Raporları: Duyuru raporlarına göre daha biçimsel olup, kuruluş dışındaki kişi ya da kişiler tarafından hazırlanmaktadır. Mektup raporlar;</a:t>
            </a:r>
          </a:p>
          <a:p>
            <a:pPr algn="ctr"/>
            <a:r>
              <a:rPr lang="tr-TR" b="1" dirty="0" smtClean="0">
                <a:solidFill>
                  <a:prstClr val="black"/>
                </a:solidFill>
              </a:rPr>
              <a:t>Yetki ifadesi,</a:t>
            </a:r>
          </a:p>
          <a:p>
            <a:pPr algn="ctr"/>
            <a:r>
              <a:rPr lang="tr-TR" b="1" dirty="0" smtClean="0">
                <a:solidFill>
                  <a:prstClr val="black"/>
                </a:solidFill>
              </a:rPr>
              <a:t>Mektubun amacı,</a:t>
            </a:r>
          </a:p>
          <a:p>
            <a:pPr algn="ctr"/>
            <a:r>
              <a:rPr lang="tr-TR" b="1" dirty="0" smtClean="0">
                <a:solidFill>
                  <a:prstClr val="black"/>
                </a:solidFill>
              </a:rPr>
              <a:t>Problemin tanıtımı,</a:t>
            </a:r>
          </a:p>
          <a:p>
            <a:pPr algn="ctr"/>
            <a:r>
              <a:rPr lang="tr-TR" b="1" dirty="0" smtClean="0">
                <a:solidFill>
                  <a:prstClr val="black"/>
                </a:solidFill>
              </a:rPr>
              <a:t>Değerlendirme, </a:t>
            </a:r>
          </a:p>
          <a:p>
            <a:pPr algn="ctr"/>
            <a:r>
              <a:rPr lang="tr-TR" b="1" dirty="0" smtClean="0">
                <a:solidFill>
                  <a:prstClr val="black"/>
                </a:solidFill>
              </a:rPr>
              <a:t>Sonuç,</a:t>
            </a:r>
          </a:p>
          <a:p>
            <a:pPr algn="ctr"/>
            <a:r>
              <a:rPr lang="tr-TR" b="1" dirty="0" smtClean="0">
                <a:solidFill>
                  <a:prstClr val="black"/>
                </a:solidFill>
              </a:rPr>
              <a:t>İsim ve imza bölümlerinden oluşmaktadır.</a:t>
            </a:r>
          </a:p>
        </p:txBody>
      </p:sp>
    </p:spTree>
    <p:extLst>
      <p:ext uri="{BB962C8B-B14F-4D97-AF65-F5344CB8AC3E}">
        <p14:creationId xmlns:p14="http://schemas.microsoft.com/office/powerpoint/2010/main" val="350466496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00B050"/>
                </a:solidFill>
              </a:rPr>
              <a:t>İçerik Yönünden Raporlar</a:t>
            </a:r>
            <a:endParaRPr lang="en-US" sz="2400" b="1" dirty="0">
              <a:solidFill>
                <a:srgbClr val="00B050"/>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custDataLst>
              <p:tags r:id="rId4"/>
            </p:custDataLst>
          </p:nvPr>
        </p:nvSpPr>
        <p:spPr>
          <a:xfrm>
            <a:off x="1259632" y="3068960"/>
            <a:ext cx="5832648" cy="2304256"/>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tr-TR" b="1" dirty="0" smtClean="0">
                <a:solidFill>
                  <a:prstClr val="black"/>
                </a:solidFill>
              </a:rPr>
              <a:t>Resmi raporlar: resmi raporların yazımı önce bir hazırlık sürecini gerekli kılmaktadır. Üst yönetime ve alt kademe hazırlanacak bir raporun, kelime hazinesi, üslubu, teknik düzeyi farklı olabilir.  </a:t>
            </a:r>
          </a:p>
        </p:txBody>
      </p:sp>
    </p:spTree>
    <p:extLst>
      <p:ext uri="{BB962C8B-B14F-4D97-AF65-F5344CB8AC3E}">
        <p14:creationId xmlns:p14="http://schemas.microsoft.com/office/powerpoint/2010/main" val="176605747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24" name="23 Dikdörtgen"/>
          <p:cNvSpPr/>
          <p:nvPr/>
        </p:nvSpPr>
        <p:spPr>
          <a:xfrm>
            <a:off x="683568" y="2175247"/>
            <a:ext cx="5328592" cy="461665"/>
          </a:xfrm>
          <a:prstGeom prst="rect">
            <a:avLst/>
          </a:prstGeom>
        </p:spPr>
        <p:txBody>
          <a:bodyPr wrap="square">
            <a:spAutoFit/>
          </a:bodyPr>
          <a:lstStyle/>
          <a:p>
            <a:pPr algn="ctr"/>
            <a:r>
              <a:rPr lang="tr-TR" sz="2400" b="1" dirty="0" smtClean="0">
                <a:solidFill>
                  <a:srgbClr val="00B050"/>
                </a:solidFill>
              </a:rPr>
              <a:t>İçerik Yönünden Raporlar</a:t>
            </a:r>
            <a:endParaRPr lang="en-US" sz="2400" b="1" dirty="0">
              <a:solidFill>
                <a:srgbClr val="00B050"/>
              </a:solidFill>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7" name="26 Yuvarlatılmış Dikdörtgen"/>
          <p:cNvSpPr/>
          <p:nvPr/>
        </p:nvSpPr>
        <p:spPr>
          <a:xfrm>
            <a:off x="323528" y="3284984"/>
            <a:ext cx="4608512" cy="21602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b="1" dirty="0" smtClean="0">
                <a:solidFill>
                  <a:prstClr val="black"/>
                </a:solidFill>
              </a:rPr>
              <a:t>Gelişme Raporları: Periyodik raporlara benzemektedir. Belirli bir projeyi yürüten grupların önceden belirlenmiş zaman aralıklarında, o zamana kadar yapılan işler hakkında bilgi veren, kuruma gönderilen yazılı metinlerdir. </a:t>
            </a:r>
          </a:p>
        </p:txBody>
      </p:sp>
      <p:pic>
        <p:nvPicPr>
          <p:cNvPr id="10244" name="Picture 4" descr="http://t2.gstatic.com/images?q=tbn:ANd9GcTkuFr_Y49TNaiftIWJb2E2IU9ECFQ5z6BhJ--H8aPuX7NZ0TWndw"/>
          <p:cNvPicPr>
            <a:picLocks noChangeAspect="1" noChangeArrowheads="1"/>
          </p:cNvPicPr>
          <p:nvPr>
            <p:custDataLst>
              <p:tags r:id="rId4"/>
            </p:custDataLst>
          </p:nvPr>
        </p:nvPicPr>
        <p:blipFill>
          <a:blip r:embed="rId7" cstate="print"/>
          <a:srcRect/>
          <a:stretch>
            <a:fillRect/>
          </a:stretch>
        </p:blipFill>
        <p:spPr bwMode="auto">
          <a:xfrm>
            <a:off x="5580112" y="3429000"/>
            <a:ext cx="2982952" cy="2199296"/>
          </a:xfrm>
          <a:prstGeom prst="rect">
            <a:avLst/>
          </a:prstGeom>
          <a:ln>
            <a:noFill/>
          </a:ln>
          <a:effectLst>
            <a:softEdge rad="112500"/>
          </a:effectLst>
        </p:spPr>
      </p:pic>
    </p:spTree>
    <p:extLst>
      <p:ext uri="{BB962C8B-B14F-4D97-AF65-F5344CB8AC3E}">
        <p14:creationId xmlns:p14="http://schemas.microsoft.com/office/powerpoint/2010/main" val="315597391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diamond(in)">
                                      <p:cBhvr>
                                        <p:cTn id="12"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rgbClr val="F79646">
                    <a:lumMod val="75000"/>
                  </a:srgbClr>
                </a:solidFill>
                <a:effectLst>
                  <a:reflection blurRad="6350" stA="55000" endA="300" endPos="45500" dir="5400000" sy="-100000" algn="bl" rotWithShape="0"/>
                </a:effectLst>
              </a:rPr>
              <a:t>Yazılı İletişimde Kullanılan Araçlar</a:t>
            </a:r>
            <a:endParaRPr lang="tr-TR" sz="2000" dirty="0">
              <a:solidFill>
                <a:srgbClr val="F79646">
                  <a:lumMod val="75000"/>
                </a:srgbClr>
              </a:solidFill>
              <a:effectLst>
                <a:reflection blurRad="6350" stA="55000" endA="300" endPos="45500" dir="5400000" sy="-100000" algn="bl" rotWithShape="0"/>
              </a:effectLst>
            </a:endParaRPr>
          </a:p>
        </p:txBody>
      </p:sp>
      <p:sp>
        <p:nvSpPr>
          <p:cNvPr id="36" name="35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prstClr val="white">
                    <a:lumMod val="65000"/>
                  </a:prstClr>
                </a:solidFill>
              </a:rPr>
              <a:t>Yazılı İletişim II </a:t>
            </a:r>
            <a:endParaRPr lang="tr-TR" dirty="0">
              <a:solidFill>
                <a:prstClr val="white">
                  <a:lumMod val="65000"/>
                </a:prstClr>
              </a:solidFill>
            </a:endParaRPr>
          </a:p>
        </p:txBody>
      </p:sp>
      <p:sp>
        <p:nvSpPr>
          <p:cNvPr id="22" name="21 Metin kutusu"/>
          <p:cNvSpPr txBox="1"/>
          <p:nvPr/>
        </p:nvSpPr>
        <p:spPr>
          <a:xfrm>
            <a:off x="323528" y="1916832"/>
            <a:ext cx="7272808" cy="369332"/>
          </a:xfrm>
          <a:prstGeom prst="rect">
            <a:avLst/>
          </a:prstGeom>
          <a:noFill/>
        </p:spPr>
        <p:txBody>
          <a:bodyPr wrap="square" rtlCol="0">
            <a:spAutoFit/>
          </a:bodyPr>
          <a:lstStyle/>
          <a:p>
            <a:r>
              <a:rPr lang="tr-TR" b="1" u="sng" dirty="0" smtClean="0">
                <a:solidFill>
                  <a:srgbClr val="FF0000"/>
                </a:solidFill>
              </a:rPr>
              <a:t>RAPORDA BULUNMASI GEREKEN BÖLÜMLER</a:t>
            </a:r>
            <a:endParaRPr lang="tr-TR" b="1" u="sng" dirty="0">
              <a:solidFill>
                <a:srgbClr val="FF0000"/>
              </a:solidFill>
            </a:endParaRPr>
          </a:p>
        </p:txBody>
      </p:sp>
      <p:sp>
        <p:nvSpPr>
          <p:cNvPr id="38" name="37 Metin kutusu"/>
          <p:cNvSpPr txBox="1"/>
          <p:nvPr/>
        </p:nvSpPr>
        <p:spPr>
          <a:xfrm>
            <a:off x="611560" y="2564904"/>
            <a:ext cx="3456384" cy="369332"/>
          </a:xfrm>
          <a:prstGeom prst="rect">
            <a:avLst/>
          </a:prstGeom>
          <a:noFill/>
        </p:spPr>
        <p:txBody>
          <a:bodyPr wrap="square" rtlCol="0">
            <a:spAutoFit/>
          </a:bodyPr>
          <a:lstStyle/>
          <a:p>
            <a:r>
              <a:rPr lang="tr-TR" b="1" dirty="0" smtClean="0">
                <a:solidFill>
                  <a:prstClr val="black"/>
                </a:solidFill>
              </a:rPr>
              <a:t>Dış Kapak</a:t>
            </a:r>
            <a:endParaRPr lang="tr-TR" b="1" dirty="0">
              <a:solidFill>
                <a:prstClr val="black"/>
              </a:solidFill>
            </a:endParaRPr>
          </a:p>
        </p:txBody>
      </p:sp>
      <p:sp>
        <p:nvSpPr>
          <p:cNvPr id="39" name="38 Metin kutusu"/>
          <p:cNvSpPr txBox="1"/>
          <p:nvPr/>
        </p:nvSpPr>
        <p:spPr>
          <a:xfrm>
            <a:off x="611560" y="2996952"/>
            <a:ext cx="3456384" cy="369332"/>
          </a:xfrm>
          <a:prstGeom prst="rect">
            <a:avLst/>
          </a:prstGeom>
          <a:noFill/>
        </p:spPr>
        <p:txBody>
          <a:bodyPr wrap="square" rtlCol="0">
            <a:spAutoFit/>
          </a:bodyPr>
          <a:lstStyle/>
          <a:p>
            <a:r>
              <a:rPr lang="tr-TR" b="1" dirty="0" smtClean="0">
                <a:solidFill>
                  <a:prstClr val="black"/>
                </a:solidFill>
              </a:rPr>
              <a:t>İç Kapak</a:t>
            </a:r>
            <a:endParaRPr lang="tr-TR" b="1" dirty="0">
              <a:solidFill>
                <a:prstClr val="black"/>
              </a:solidFill>
            </a:endParaRPr>
          </a:p>
        </p:txBody>
      </p:sp>
      <p:sp>
        <p:nvSpPr>
          <p:cNvPr id="40" name="39 Metin kutusu"/>
          <p:cNvSpPr txBox="1"/>
          <p:nvPr/>
        </p:nvSpPr>
        <p:spPr>
          <a:xfrm>
            <a:off x="611560" y="3356992"/>
            <a:ext cx="3456384" cy="369332"/>
          </a:xfrm>
          <a:prstGeom prst="rect">
            <a:avLst/>
          </a:prstGeom>
          <a:noFill/>
        </p:spPr>
        <p:txBody>
          <a:bodyPr wrap="square" rtlCol="0">
            <a:spAutoFit/>
          </a:bodyPr>
          <a:lstStyle/>
          <a:p>
            <a:r>
              <a:rPr lang="tr-TR" b="1" dirty="0" smtClean="0">
                <a:solidFill>
                  <a:prstClr val="black"/>
                </a:solidFill>
              </a:rPr>
              <a:t>Önsöz/ Teşekkür</a:t>
            </a:r>
            <a:endParaRPr lang="tr-TR" b="1" dirty="0">
              <a:solidFill>
                <a:prstClr val="black"/>
              </a:solidFill>
            </a:endParaRPr>
          </a:p>
        </p:txBody>
      </p:sp>
      <p:sp>
        <p:nvSpPr>
          <p:cNvPr id="41" name="40 Metin kutusu"/>
          <p:cNvSpPr txBox="1"/>
          <p:nvPr/>
        </p:nvSpPr>
        <p:spPr>
          <a:xfrm>
            <a:off x="611560" y="3717032"/>
            <a:ext cx="3456384" cy="369332"/>
          </a:xfrm>
          <a:prstGeom prst="rect">
            <a:avLst/>
          </a:prstGeom>
          <a:noFill/>
        </p:spPr>
        <p:txBody>
          <a:bodyPr wrap="square" rtlCol="0">
            <a:spAutoFit/>
          </a:bodyPr>
          <a:lstStyle/>
          <a:p>
            <a:r>
              <a:rPr lang="tr-TR" b="1" dirty="0" smtClean="0">
                <a:solidFill>
                  <a:prstClr val="black"/>
                </a:solidFill>
              </a:rPr>
              <a:t>İçindekiler</a:t>
            </a:r>
            <a:endParaRPr lang="tr-TR" b="1" dirty="0">
              <a:solidFill>
                <a:prstClr val="black"/>
              </a:solidFill>
            </a:endParaRPr>
          </a:p>
        </p:txBody>
      </p:sp>
      <p:sp>
        <p:nvSpPr>
          <p:cNvPr id="42" name="41 Metin kutusu"/>
          <p:cNvSpPr txBox="1"/>
          <p:nvPr/>
        </p:nvSpPr>
        <p:spPr>
          <a:xfrm>
            <a:off x="611560" y="4149080"/>
            <a:ext cx="3456384" cy="369332"/>
          </a:xfrm>
          <a:prstGeom prst="rect">
            <a:avLst/>
          </a:prstGeom>
          <a:noFill/>
        </p:spPr>
        <p:txBody>
          <a:bodyPr wrap="square" rtlCol="0">
            <a:spAutoFit/>
          </a:bodyPr>
          <a:lstStyle/>
          <a:p>
            <a:r>
              <a:rPr lang="tr-TR" b="1" dirty="0" smtClean="0">
                <a:solidFill>
                  <a:prstClr val="black"/>
                </a:solidFill>
              </a:rPr>
              <a:t>Giriş</a:t>
            </a:r>
            <a:endParaRPr lang="tr-TR" b="1" dirty="0">
              <a:solidFill>
                <a:prstClr val="black"/>
              </a:solidFill>
            </a:endParaRPr>
          </a:p>
        </p:txBody>
      </p:sp>
      <p:sp>
        <p:nvSpPr>
          <p:cNvPr id="43" name="42 Metin kutusu"/>
          <p:cNvSpPr txBox="1"/>
          <p:nvPr/>
        </p:nvSpPr>
        <p:spPr>
          <a:xfrm>
            <a:off x="611560" y="4581128"/>
            <a:ext cx="3456384" cy="369332"/>
          </a:xfrm>
          <a:prstGeom prst="rect">
            <a:avLst/>
          </a:prstGeom>
          <a:noFill/>
        </p:spPr>
        <p:txBody>
          <a:bodyPr wrap="square" rtlCol="0">
            <a:spAutoFit/>
          </a:bodyPr>
          <a:lstStyle/>
          <a:p>
            <a:r>
              <a:rPr lang="tr-TR" b="1" dirty="0" smtClean="0">
                <a:solidFill>
                  <a:prstClr val="black"/>
                </a:solidFill>
              </a:rPr>
              <a:t>Metin </a:t>
            </a:r>
            <a:endParaRPr lang="tr-TR" b="1" dirty="0">
              <a:solidFill>
                <a:prstClr val="black"/>
              </a:solidFill>
            </a:endParaRPr>
          </a:p>
        </p:txBody>
      </p:sp>
      <p:sp>
        <p:nvSpPr>
          <p:cNvPr id="44" name="43 Metin kutusu"/>
          <p:cNvSpPr txBox="1"/>
          <p:nvPr/>
        </p:nvSpPr>
        <p:spPr>
          <a:xfrm>
            <a:off x="611560" y="4941168"/>
            <a:ext cx="3456384" cy="369332"/>
          </a:xfrm>
          <a:prstGeom prst="rect">
            <a:avLst/>
          </a:prstGeom>
          <a:noFill/>
        </p:spPr>
        <p:txBody>
          <a:bodyPr wrap="square" rtlCol="0">
            <a:spAutoFit/>
          </a:bodyPr>
          <a:lstStyle/>
          <a:p>
            <a:r>
              <a:rPr lang="tr-TR" b="1" dirty="0" smtClean="0">
                <a:solidFill>
                  <a:prstClr val="black"/>
                </a:solidFill>
              </a:rPr>
              <a:t>Sonuç ve Öneriler </a:t>
            </a:r>
            <a:endParaRPr lang="tr-TR" b="1" dirty="0">
              <a:solidFill>
                <a:prstClr val="black"/>
              </a:solidFill>
            </a:endParaRPr>
          </a:p>
        </p:txBody>
      </p:sp>
      <p:sp>
        <p:nvSpPr>
          <p:cNvPr id="45" name="44 Metin kutusu"/>
          <p:cNvSpPr txBox="1"/>
          <p:nvPr/>
        </p:nvSpPr>
        <p:spPr>
          <a:xfrm>
            <a:off x="611560" y="5301208"/>
            <a:ext cx="3456384" cy="369332"/>
          </a:xfrm>
          <a:prstGeom prst="rect">
            <a:avLst/>
          </a:prstGeom>
          <a:noFill/>
        </p:spPr>
        <p:txBody>
          <a:bodyPr wrap="square" rtlCol="0">
            <a:spAutoFit/>
          </a:bodyPr>
          <a:lstStyle/>
          <a:p>
            <a:r>
              <a:rPr lang="tr-TR" b="1" dirty="0" smtClean="0">
                <a:solidFill>
                  <a:prstClr val="black"/>
                </a:solidFill>
              </a:rPr>
              <a:t>Ekler</a:t>
            </a:r>
            <a:r>
              <a:rPr lang="tr-TR" dirty="0" smtClean="0">
                <a:solidFill>
                  <a:prstClr val="black"/>
                </a:solidFill>
              </a:rPr>
              <a:t> </a:t>
            </a:r>
            <a:endParaRPr lang="tr-TR" dirty="0">
              <a:solidFill>
                <a:prstClr val="black"/>
              </a:solidFill>
            </a:endParaRPr>
          </a:p>
        </p:txBody>
      </p:sp>
      <p:sp>
        <p:nvSpPr>
          <p:cNvPr id="46" name="45 Metin kutusu"/>
          <p:cNvSpPr txBox="1"/>
          <p:nvPr/>
        </p:nvSpPr>
        <p:spPr>
          <a:xfrm>
            <a:off x="611560" y="5651956"/>
            <a:ext cx="3456384" cy="369332"/>
          </a:xfrm>
          <a:prstGeom prst="rect">
            <a:avLst/>
          </a:prstGeom>
          <a:noFill/>
        </p:spPr>
        <p:txBody>
          <a:bodyPr wrap="square" rtlCol="0">
            <a:spAutoFit/>
          </a:bodyPr>
          <a:lstStyle/>
          <a:p>
            <a:r>
              <a:rPr lang="tr-TR" b="1" dirty="0" smtClean="0">
                <a:solidFill>
                  <a:prstClr val="black"/>
                </a:solidFill>
              </a:rPr>
              <a:t>Kaynakça </a:t>
            </a:r>
            <a:endParaRPr lang="tr-TR" b="1" dirty="0">
              <a:solidFill>
                <a:prstClr val="black"/>
              </a:solidFill>
            </a:endParaRPr>
          </a:p>
        </p:txBody>
      </p:sp>
    </p:spTree>
    <p:extLst>
      <p:ext uri="{BB962C8B-B14F-4D97-AF65-F5344CB8AC3E}">
        <p14:creationId xmlns:p14="http://schemas.microsoft.com/office/powerpoint/2010/main" val="23161100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500"/>
                                        <p:tgtEl>
                                          <p:spTgt spid="3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fade">
                                      <p:cBhvr>
                                        <p:cTn id="22" dur="500"/>
                                        <p:tgtEl>
                                          <p:spTgt spid="4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fade">
                                      <p:cBhvr>
                                        <p:cTn id="27" dur="500"/>
                                        <p:tgtEl>
                                          <p:spTgt spid="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2"/>
                                        </p:tgtEl>
                                        <p:attrNameLst>
                                          <p:attrName>style.visibility</p:attrName>
                                        </p:attrNameLst>
                                      </p:cBhvr>
                                      <p:to>
                                        <p:strVal val="visible"/>
                                      </p:to>
                                    </p:set>
                                    <p:animEffect transition="in" filter="fade">
                                      <p:cBhvr>
                                        <p:cTn id="32" dur="500"/>
                                        <p:tgtEl>
                                          <p:spTgt spid="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fade">
                                      <p:cBhvr>
                                        <p:cTn id="42" dur="2000"/>
                                        <p:tgtEl>
                                          <p:spTgt spid="4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fade">
                                      <p:cBhvr>
                                        <p:cTn id="47" dur="500"/>
                                        <p:tgtEl>
                                          <p:spTgt spid="4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fade">
                                      <p:cBhvr>
                                        <p:cTn id="52"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8" grpId="0"/>
      <p:bldP spid="39" grpId="0"/>
      <p:bldP spid="40" grpId="0"/>
      <p:bldP spid="41" grpId="0"/>
      <p:bldP spid="42" grpId="0"/>
      <p:bldP spid="43" grpId="0"/>
      <p:bldP spid="44" grpId="0"/>
      <p:bldP spid="45" grpId="0"/>
      <p:bldP spid="4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260648"/>
            <a:ext cx="8219256" cy="5865515"/>
          </a:xfrm>
        </p:spPr>
        <p:txBody>
          <a:bodyPr>
            <a:normAutofit fontScale="25000" lnSpcReduction="20000"/>
          </a:bodyPr>
          <a:lstStyle/>
          <a:p>
            <a:r>
              <a:rPr lang="tr-TR" sz="5600" b="1" dirty="0" smtClean="0">
                <a:solidFill>
                  <a:srgbClr val="FF0000"/>
                </a:solidFill>
              </a:rPr>
              <a:t>RESMİ YAZI ÖRNEĞİ 1</a:t>
            </a:r>
            <a:br>
              <a:rPr lang="tr-TR" sz="5600" b="1" dirty="0" smtClean="0">
                <a:solidFill>
                  <a:srgbClr val="FF0000"/>
                </a:solidFill>
              </a:rPr>
            </a:br>
            <a:endParaRPr lang="tr-TR" sz="5600" dirty="0" smtClean="0">
              <a:solidFill>
                <a:srgbClr val="FF0000"/>
              </a:solidFill>
            </a:endParaRPr>
          </a:p>
          <a:p>
            <a:r>
              <a:rPr lang="tr-TR" sz="5600" dirty="0" smtClean="0"/>
              <a:t>T.C.</a:t>
            </a:r>
            <a:br>
              <a:rPr lang="tr-TR" sz="5600" dirty="0" smtClean="0"/>
            </a:br>
            <a:r>
              <a:rPr lang="tr-TR" sz="5600" dirty="0" smtClean="0"/>
              <a:t>İSTANBUL VALİLİĞİ</a:t>
            </a:r>
            <a:br>
              <a:rPr lang="tr-TR" sz="5600" dirty="0" smtClean="0"/>
            </a:br>
            <a:r>
              <a:rPr lang="tr-TR" sz="5600" dirty="0" smtClean="0"/>
              <a:t>İl Milli Eğitim Müdürlüğü</a:t>
            </a:r>
          </a:p>
          <a:p>
            <a:r>
              <a:rPr lang="tr-TR" sz="5600" dirty="0" smtClean="0"/>
              <a:t/>
            </a:r>
            <a:br>
              <a:rPr lang="tr-TR" sz="5600" dirty="0" smtClean="0"/>
            </a:br>
            <a:r>
              <a:rPr lang="tr-TR" sz="5600" dirty="0" smtClean="0"/>
              <a:t/>
            </a:r>
            <a:br>
              <a:rPr lang="tr-TR" sz="5600" dirty="0" smtClean="0"/>
            </a:br>
            <a:endParaRPr lang="tr-TR" sz="5600" dirty="0" smtClean="0"/>
          </a:p>
          <a:p>
            <a:r>
              <a:rPr lang="tr-TR" sz="5600" dirty="0" smtClean="0"/>
              <a:t>Sayı: B.08.0.PGM.0.20.01.09-114-560/1950030/01/2009Konu :.................................................... </a:t>
            </a:r>
          </a:p>
          <a:p>
            <a:r>
              <a:rPr lang="tr-TR" sz="5600" dirty="0" smtClean="0"/>
              <a:t/>
            </a:r>
            <a:br>
              <a:rPr lang="tr-TR" sz="5600" dirty="0" smtClean="0"/>
            </a:br>
            <a:r>
              <a:rPr lang="tr-TR" sz="5600" dirty="0" smtClean="0"/>
              <a:t>MİLLİ EĞİTİM BAKANLIĞINA</a:t>
            </a:r>
            <a:br>
              <a:rPr lang="tr-TR" sz="5600" dirty="0" smtClean="0"/>
            </a:br>
            <a:r>
              <a:rPr lang="tr-TR" sz="5600" dirty="0" smtClean="0"/>
              <a:t>(Personel Genel Müdürlüğü)</a:t>
            </a:r>
          </a:p>
          <a:p>
            <a:r>
              <a:rPr lang="tr-TR" sz="5600" dirty="0" smtClean="0"/>
              <a:t/>
            </a:r>
            <a:br>
              <a:rPr lang="tr-TR" sz="5600" dirty="0" smtClean="0"/>
            </a:br>
            <a:r>
              <a:rPr lang="tr-TR" sz="5600" dirty="0" smtClean="0"/>
              <a:t>Metin içeriği ..........................................................................................................................................................................................</a:t>
            </a:r>
            <a:br>
              <a:rPr lang="tr-TR" sz="5600" dirty="0" smtClean="0"/>
            </a:br>
            <a:r>
              <a:rPr lang="tr-TR" sz="5600" dirty="0" smtClean="0"/>
              <a:t>...................................................................................................................................................................................................................</a:t>
            </a:r>
            <a:br>
              <a:rPr lang="tr-TR" sz="5600" dirty="0" smtClean="0"/>
            </a:br>
            <a:r>
              <a:rPr lang="tr-TR" sz="5600" dirty="0" smtClean="0"/>
              <a:t>.................................................................................................................................................................</a:t>
            </a:r>
          </a:p>
          <a:p>
            <a:r>
              <a:rPr lang="tr-TR" sz="5600" dirty="0" smtClean="0"/>
              <a:t>(İmza)</a:t>
            </a:r>
            <a:br>
              <a:rPr lang="tr-TR" sz="5600" dirty="0" smtClean="0"/>
            </a:br>
            <a:r>
              <a:rPr lang="tr-TR" sz="5600" dirty="0" smtClean="0"/>
              <a:t>Adı SOYADI</a:t>
            </a:r>
            <a:br>
              <a:rPr lang="tr-TR" sz="5600" dirty="0" smtClean="0"/>
            </a:br>
            <a:r>
              <a:rPr lang="tr-TR" sz="5600" dirty="0" smtClean="0"/>
              <a:t>Okul Müdürü</a:t>
            </a:r>
          </a:p>
          <a:p>
            <a:r>
              <a:rPr lang="tr-TR" sz="5600" dirty="0" smtClean="0"/>
              <a:t/>
            </a:r>
            <a:br>
              <a:rPr lang="tr-TR" sz="5600" dirty="0" smtClean="0"/>
            </a:br>
            <a:r>
              <a:rPr lang="tr-TR" sz="5600" dirty="0" smtClean="0"/>
              <a:t>30/01/2009 Müdür Yardımcısı:</a:t>
            </a:r>
            <a:br>
              <a:rPr lang="tr-TR" sz="5600" dirty="0" smtClean="0"/>
            </a:br>
            <a:r>
              <a:rPr lang="tr-TR" sz="5600" dirty="0" smtClean="0"/>
              <a:t>30/01/2009 Müdür Yardımcısı:</a:t>
            </a:r>
            <a:br>
              <a:rPr lang="tr-TR" sz="5600" dirty="0" smtClean="0"/>
            </a:br>
            <a:endParaRPr lang="tr-TR" sz="5600" dirty="0" smtClean="0"/>
          </a:p>
          <a:p>
            <a:r>
              <a:rPr lang="tr-TR" sz="5600" dirty="0" smtClean="0"/>
              <a:t/>
            </a:r>
            <a:br>
              <a:rPr lang="tr-TR" sz="5600" dirty="0" smtClean="0"/>
            </a:br>
            <a:r>
              <a:rPr lang="tr-TR" sz="5600" dirty="0" smtClean="0"/>
              <a:t/>
            </a:r>
            <a:br>
              <a:rPr lang="tr-TR" sz="5600" dirty="0" smtClean="0"/>
            </a:br>
            <a:r>
              <a:rPr lang="tr-TR" sz="5600" dirty="0" smtClean="0"/>
              <a:t>Adres: ...................................................................................................</a:t>
            </a:r>
            <a:br>
              <a:rPr lang="tr-TR" sz="5600" dirty="0" smtClean="0"/>
            </a:br>
            <a:r>
              <a:rPr lang="tr-TR" sz="5600" dirty="0" smtClean="0"/>
              <a:t>................................................................................................................</a:t>
            </a:r>
          </a:p>
          <a:p>
            <a:r>
              <a:rPr lang="tr-TR" sz="5600" dirty="0" smtClean="0"/>
              <a:t/>
            </a:r>
            <a:br>
              <a:rPr lang="tr-TR" sz="5600" dirty="0" smtClean="0"/>
            </a:br>
            <a:endParaRPr lang="tr-TR" sz="5600" dirty="0" smtClean="0"/>
          </a:p>
          <a:p>
            <a:endParaRPr lang="tr-TR" dirty="0"/>
          </a:p>
        </p:txBody>
      </p:sp>
    </p:spTree>
    <p:extLst>
      <p:ext uri="{BB962C8B-B14F-4D97-AF65-F5344CB8AC3E}">
        <p14:creationId xmlns:p14="http://schemas.microsoft.com/office/powerpoint/2010/main" val="2013219720"/>
      </p:ext>
    </p:extLst>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descr="C:\Users\ÇİĞDEM\Desktop\MISIR PAPİRÜSLERİ-01.jpg"/>
          <p:cNvPicPr>
            <a:picLocks noChangeAspect="1" noChangeArrowheads="1"/>
          </p:cNvPicPr>
          <p:nvPr/>
        </p:nvPicPr>
        <p:blipFill>
          <a:blip r:embed="rId6" cstate="print"/>
          <a:srcRect/>
          <a:stretch>
            <a:fillRect/>
          </a:stretch>
        </p:blipFill>
        <p:spPr bwMode="auto">
          <a:xfrm>
            <a:off x="3347864" y="3284984"/>
            <a:ext cx="5307502" cy="3044009"/>
          </a:xfrm>
          <a:prstGeom prst="rect">
            <a:avLst/>
          </a:prstGeom>
          <a:noFill/>
        </p:spPr>
      </p:pic>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İLETİŞİMİN DOĞUŞU</a:t>
            </a:r>
            <a:endParaRPr lang="tr-TR" sz="2000" dirty="0">
              <a:solidFill>
                <a:schemeClr val="accent6">
                  <a:lumMod val="75000"/>
                </a:schemeClr>
              </a:solidFill>
              <a:effectLst>
                <a:reflection blurRad="6350" stA="55000" endA="300" endPos="45500" dir="5400000" sy="-100000" algn="bl" rotWithShape="0"/>
              </a:effectLst>
            </a:endParaRPr>
          </a:p>
        </p:txBody>
      </p:sp>
      <p:sp>
        <p:nvSpPr>
          <p:cNvPr id="21" name="20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
        <p:nvSpPr>
          <p:cNvPr id="28" name="27 Dikdörtgen"/>
          <p:cNvSpPr/>
          <p:nvPr/>
        </p:nvSpPr>
        <p:spPr>
          <a:xfrm>
            <a:off x="467544" y="1772816"/>
            <a:ext cx="7488832" cy="1692771"/>
          </a:xfrm>
          <a:prstGeom prst="rect">
            <a:avLst/>
          </a:prstGeom>
        </p:spPr>
        <p:txBody>
          <a:bodyPr wrap="square">
            <a:spAutoFit/>
          </a:bodyPr>
          <a:lstStyle/>
          <a:p>
            <a:r>
              <a:rPr lang="tr-TR" sz="2000" b="1" dirty="0" smtClean="0">
                <a:latin typeface="Comic Sans MS" pitchFamily="66" charset="0"/>
              </a:rPr>
              <a:t>Yazılı iletişimin başlangıcı olarak kabul edilen hiyeroglifler </a:t>
            </a:r>
            <a:r>
              <a:rPr lang="tr-TR" sz="2400" b="1" dirty="0" smtClean="0">
                <a:solidFill>
                  <a:srgbClr val="FF0000"/>
                </a:solidFill>
                <a:latin typeface="Comic Sans MS" pitchFamily="66" charset="0"/>
              </a:rPr>
              <a:t>Mısırlılar</a:t>
            </a:r>
            <a:r>
              <a:rPr lang="tr-TR" sz="2000" b="1" dirty="0" smtClean="0">
                <a:latin typeface="Comic Sans MS" pitchFamily="66" charset="0"/>
              </a:rPr>
              <a:t> tarafından M.Ö. 3100 yıllarında geliştirilmiştir.  İ.Ö. 2500 sıralarında ana yazı aracı olarak taş ve ağaç yerine papirüs ve fırça kullanmaya başlamışlar.</a:t>
            </a:r>
            <a:endParaRPr lang="tr-TR" sz="2000" b="1" dirty="0">
              <a:latin typeface="Comic Sans MS" pitchFamily="66"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t0.gstatic.com/images?q=tbn:ANd9GcQhRxnz_1n-l5Fh1ynpQMKamycu3aT_MrpjdNk8Gwx2rkjgP72W8Q"/>
          <p:cNvPicPr>
            <a:picLocks noChangeAspect="1" noChangeArrowheads="1"/>
          </p:cNvPicPr>
          <p:nvPr/>
        </p:nvPicPr>
        <p:blipFill>
          <a:blip r:embed="rId6" cstate="print"/>
          <a:srcRect/>
          <a:stretch>
            <a:fillRect/>
          </a:stretch>
        </p:blipFill>
        <p:spPr bwMode="auto">
          <a:xfrm>
            <a:off x="6177483" y="2731367"/>
            <a:ext cx="2066925" cy="2209801"/>
          </a:xfrm>
          <a:prstGeom prst="rect">
            <a:avLst/>
          </a:prstGeom>
          <a:noFill/>
        </p:spPr>
      </p:pic>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sp>
        <p:nvSpPr>
          <p:cNvPr id="31" name="30 Metin kutusu"/>
          <p:cNvSpPr txBox="1"/>
          <p:nvPr>
            <p:custDataLst>
              <p:tags r:id="rId2"/>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custDataLst>
              <p:tags r:id="rId3"/>
            </p:custDataLst>
          </p:nvPr>
        </p:nvSpPr>
        <p:spPr>
          <a:xfrm>
            <a:off x="251520" y="2492896"/>
            <a:ext cx="5544616" cy="27146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lnSpc>
                <a:spcPct val="150000"/>
              </a:lnSpc>
            </a:pPr>
            <a:r>
              <a:rPr lang="tr-TR" sz="2000" dirty="0" smtClean="0"/>
              <a:t>Yazılı iletişim bireysel iletişimde kullanılabildiği gibi, yaygın bir şekilde bireylerin </a:t>
            </a:r>
            <a:r>
              <a:rPr lang="tr-TR" sz="2000" dirty="0" err="1" smtClean="0"/>
              <a:t>yüzyüze</a:t>
            </a:r>
            <a:r>
              <a:rPr lang="tr-TR" sz="2000" dirty="0" smtClean="0"/>
              <a:t> olmadığı ortamlarda ve özellikle kurumsal yazışmalarda, belgesel nitelikteki iletişim tiplerinde yoğun olarak kullanılmaktadır. </a:t>
            </a:r>
            <a:r>
              <a:rPr lang="tr-TR" sz="1400" dirty="0" smtClean="0"/>
              <a:t>(Aziz, 2006: 8)</a:t>
            </a:r>
            <a:endParaRPr lang="tr-TR" sz="1400" dirty="0"/>
          </a:p>
        </p:txBody>
      </p:sp>
      <p:sp>
        <p:nvSpPr>
          <p:cNvPr id="22" name="21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t0.gstatic.com/images?q=tbn:ANd9GcSepZGLh3Mx1wVeSGfWNTPAoeKTt1Iw0xET6i43Q969MnhALkDV"/>
          <p:cNvPicPr>
            <a:picLocks noChangeAspect="1" noChangeArrowheads="1"/>
          </p:cNvPicPr>
          <p:nvPr/>
        </p:nvPicPr>
        <p:blipFill>
          <a:blip r:embed="rId4" cstate="print"/>
          <a:srcRect/>
          <a:stretch>
            <a:fillRect/>
          </a:stretch>
        </p:blipFill>
        <p:spPr bwMode="auto">
          <a:xfrm>
            <a:off x="6012160" y="2276872"/>
            <a:ext cx="2157809" cy="2918074"/>
          </a:xfrm>
          <a:prstGeom prst="rect">
            <a:avLst/>
          </a:prstGeom>
          <a:noFill/>
        </p:spPr>
      </p:pic>
      <p:sp>
        <p:nvSpPr>
          <p:cNvPr id="31" name="30 Metin kutusu"/>
          <p:cNvSpPr txBox="1"/>
          <p:nvPr>
            <p:custDataLst>
              <p:tags r:id="rId1"/>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2" name="21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
        <p:nvSpPr>
          <p:cNvPr id="24" name="23 Metin kutusu"/>
          <p:cNvSpPr txBox="1"/>
          <p:nvPr/>
        </p:nvSpPr>
        <p:spPr>
          <a:xfrm>
            <a:off x="6588224" y="3284984"/>
            <a:ext cx="1224136" cy="646331"/>
          </a:xfrm>
          <a:prstGeom prst="rect">
            <a:avLst/>
          </a:prstGeom>
          <a:noFill/>
        </p:spPr>
        <p:txBody>
          <a:bodyPr wrap="square" rtlCol="0">
            <a:spAutoFit/>
          </a:bodyPr>
          <a:lstStyle/>
          <a:p>
            <a:r>
              <a:rPr lang="tr-TR" b="1" dirty="0" smtClean="0">
                <a:solidFill>
                  <a:srgbClr val="FF0000"/>
                </a:solidFill>
              </a:rPr>
              <a:t>Yazılı iletişim</a:t>
            </a:r>
            <a:endParaRPr lang="tr-TR" b="1" dirty="0">
              <a:solidFill>
                <a:srgbClr val="FF0000"/>
              </a:solidFill>
            </a:endParaRPr>
          </a:p>
        </p:txBody>
      </p:sp>
      <p:sp>
        <p:nvSpPr>
          <p:cNvPr id="27" name="26 Metin kutusu"/>
          <p:cNvSpPr txBox="1"/>
          <p:nvPr/>
        </p:nvSpPr>
        <p:spPr>
          <a:xfrm>
            <a:off x="539552" y="2877324"/>
            <a:ext cx="4824536" cy="1754326"/>
          </a:xfrm>
          <a:prstGeom prst="rect">
            <a:avLst/>
          </a:prstGeom>
          <a:noFill/>
        </p:spPr>
        <p:txBody>
          <a:bodyPr wrap="square" rtlCol="0">
            <a:spAutoFit/>
          </a:bodyPr>
          <a:lstStyle/>
          <a:p>
            <a:r>
              <a:rPr lang="tr-TR" sz="2000" dirty="0" smtClean="0">
                <a:solidFill>
                  <a:srgbClr val="002060"/>
                </a:solidFill>
              </a:rPr>
              <a:t>Yazılı iletişim;</a:t>
            </a:r>
          </a:p>
          <a:p>
            <a:r>
              <a:rPr lang="tr-TR" sz="2000" dirty="0" smtClean="0">
                <a:solidFill>
                  <a:srgbClr val="002060"/>
                </a:solidFill>
              </a:rPr>
              <a:t>Mesajın yazılı olarak yine semboller aracılığıyla aktarılmasıdır. Yazılı iletişimde de en önemli faktör ‘temel </a:t>
            </a:r>
            <a:r>
              <a:rPr lang="tr-TR" sz="2800" b="1" u="sng" dirty="0" smtClean="0">
                <a:solidFill>
                  <a:srgbClr val="FF0000"/>
                </a:solidFill>
              </a:rPr>
              <a:t>dil varlığı</a:t>
            </a:r>
            <a:r>
              <a:rPr lang="tr-TR" sz="2000" dirty="0" smtClean="0">
                <a:solidFill>
                  <a:srgbClr val="002060"/>
                </a:solidFill>
              </a:rPr>
              <a:t>’ kullanılmasıdır…</a:t>
            </a:r>
            <a:endParaRPr lang="tr-TR" sz="2000" dirty="0">
              <a:solidFill>
                <a:srgbClr val="002060"/>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755576" y="1700808"/>
            <a:ext cx="2736304" cy="3888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Yazının icadı bürokrasinin kurulmasına ve gelişmesine neden olmuştur. Ekonomik gerekler ve muhasebe tutma sisteminin bir sonucu olarak ortaya çıkan yazı sistemleri yaygınlaştıkça ve sadeleştikçe ve alfabetik bir biçim aldıktan sonra ekonomik yaşamın ve ticaretin gelişmesine </a:t>
            </a:r>
          </a:p>
          <a:p>
            <a:r>
              <a:rPr lang="tr-TR" dirty="0" smtClean="0"/>
              <a:t>neden olmuşlardır. </a:t>
            </a:r>
            <a:endParaRPr lang="tr-TR" dirty="0"/>
          </a:p>
        </p:txBody>
      </p:sp>
      <p:pic>
        <p:nvPicPr>
          <p:cNvPr id="54273" name="Picture 1" descr="C:\Users\aslivarol\Desktop\imagesCAAD9MUT.jpg"/>
          <p:cNvPicPr>
            <a:picLocks noChangeAspect="1" noChangeArrowheads="1"/>
          </p:cNvPicPr>
          <p:nvPr>
            <p:custDataLst>
              <p:tags r:id="rId4"/>
            </p:custDataLst>
          </p:nvPr>
        </p:nvPicPr>
        <p:blipFill>
          <a:blip r:embed="rId7" cstate="print"/>
          <a:srcRect/>
          <a:stretch>
            <a:fillRect/>
          </a:stretch>
        </p:blipFill>
        <p:spPr bwMode="auto">
          <a:xfrm rot="513724">
            <a:off x="4427984" y="2348880"/>
            <a:ext cx="3600400" cy="280831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2" name="21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amond(in)">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24 Düz Bağlayıcı"/>
          <p:cNvCxnSpPr/>
          <p:nvPr>
            <p:custDataLst>
              <p:tags r:id="rId1"/>
            </p:custDataLst>
          </p:nvPr>
        </p:nvCxnSpPr>
        <p:spPr>
          <a:xfrm>
            <a:off x="0" y="6429396"/>
            <a:ext cx="9144000" cy="0"/>
          </a:xfrm>
          <a:prstGeom prst="line">
            <a:avLst/>
          </a:prstGeom>
          <a:ln w="3175">
            <a:solidFill>
              <a:schemeClr val="bg1">
                <a:lumMod val="65000"/>
              </a:schemeClr>
            </a:solidFill>
          </a:ln>
          <a:effectLst>
            <a:outerShdw blurRad="50800" dist="38100" dir="5400000" algn="t" rotWithShape="0">
              <a:prstClr val="black">
                <a:alpha val="40000"/>
              </a:prstClr>
            </a:outerShdw>
            <a:reflection blurRad="6350" stA="52000" endA="300" endPos="35000" dir="5400000" sy="-100000" algn="bl" rotWithShape="0"/>
          </a:effectLst>
        </p:spPr>
        <p:style>
          <a:lnRef idx="1">
            <a:schemeClr val="accent2"/>
          </a:lnRef>
          <a:fillRef idx="0">
            <a:schemeClr val="accent2"/>
          </a:fillRef>
          <a:effectRef idx="0">
            <a:schemeClr val="accent2"/>
          </a:effectRef>
          <a:fontRef idx="minor">
            <a:schemeClr val="tx1"/>
          </a:fontRef>
        </p:style>
      </p:cxnSp>
      <p:cxnSp>
        <p:nvCxnSpPr>
          <p:cNvPr id="26" name="25 Düz Bağlayıcı"/>
          <p:cNvCxnSpPr/>
          <p:nvPr>
            <p:custDataLst>
              <p:tags r:id="rId2"/>
            </p:custDataLst>
          </p:nvPr>
        </p:nvCxnSpPr>
        <p:spPr>
          <a:xfrm>
            <a:off x="-32" y="6357958"/>
            <a:ext cx="9144000" cy="0"/>
          </a:xfrm>
          <a:prstGeom prst="line">
            <a:avLst/>
          </a:prstGeom>
          <a:ln w="3175">
            <a:solidFill>
              <a:schemeClr val="bg1">
                <a:lumMod val="65000"/>
              </a:schemeClr>
            </a:solidFill>
          </a:ln>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1" name="30 Metin kutusu"/>
          <p:cNvSpPr txBox="1"/>
          <p:nvPr>
            <p:custDataLst>
              <p:tags r:id="rId3"/>
            </p:custDataLst>
          </p:nvPr>
        </p:nvSpPr>
        <p:spPr>
          <a:xfrm>
            <a:off x="1285852" y="714356"/>
            <a:ext cx="4857784" cy="400110"/>
          </a:xfrm>
          <a:prstGeom prst="rect">
            <a:avLst/>
          </a:prstGeom>
          <a:noFill/>
        </p:spPr>
        <p:txBody>
          <a:bodyPr wrap="square" rtlCol="0">
            <a:spAutoFit/>
          </a:bodyPr>
          <a:lstStyle/>
          <a:p>
            <a:r>
              <a:rPr lang="tr-TR" sz="200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1331640" y="2564904"/>
            <a:ext cx="7128792"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Rectangle 1"/>
          <p:cNvSpPr>
            <a:spLocks noChangeArrowheads="1"/>
          </p:cNvSpPr>
          <p:nvPr/>
        </p:nvSpPr>
        <p:spPr bwMode="auto">
          <a:xfrm>
            <a:off x="1763688" y="2192959"/>
            <a:ext cx="583264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Yazı, bireyler arası ilişkilerde ve iletişimde hem bağlayıcı hem de güvenlik sağlayıcı bir işleve sahiptir.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Söz yazıya geçirilip başkalarına aktarıldığında görmezden gelinemez bir gerçeklik kazanır.</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lang="tr-TR" sz="2000" dirty="0" smtClean="0">
              <a:solidFill>
                <a:schemeClr val="bg1"/>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Yazı, insanlar</a:t>
            </a:r>
            <a:r>
              <a:rPr kumimoji="0" lang="tr-TR" sz="2000" b="0" i="0" u="none" strike="noStrike" cap="none" normalizeH="0" dirty="0" smtClean="0">
                <a:ln>
                  <a:noFill/>
                </a:ln>
                <a:solidFill>
                  <a:schemeClr val="bg1"/>
                </a:solidFill>
                <a:effectLst/>
                <a:latin typeface="Arial" pitchFamily="34" charset="0"/>
                <a:ea typeface="Times New Roman" pitchFamily="18" charset="0"/>
                <a:cs typeface="Arial" pitchFamily="34" charset="0"/>
              </a:rPr>
              <a:t> arasındaki ilişkilerde ve iletişimde , hem bağlayıcı hem de güvenlik sağlayıcı işlevler üstlenir.</a:t>
            </a:r>
            <a:endPar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23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diamond(in)">
                                      <p:cBhvr>
                                        <p:cTn id="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30 Metin kutusu"/>
          <p:cNvSpPr txBox="1"/>
          <p:nvPr>
            <p:custDataLst>
              <p:tags r:id="rId1"/>
            </p:custDataLst>
          </p:nvPr>
        </p:nvSpPr>
        <p:spPr>
          <a:xfrm>
            <a:off x="1285852" y="714356"/>
            <a:ext cx="4857784" cy="400110"/>
          </a:xfrm>
          <a:prstGeom prst="rect">
            <a:avLst/>
          </a:prstGeom>
          <a:noFill/>
        </p:spPr>
        <p:txBody>
          <a:bodyPr wrap="square" rtlCol="0">
            <a:spAutoFit/>
          </a:bodyPr>
          <a:lstStyle/>
          <a:p>
            <a:r>
              <a:rPr lang="tr-TR" sz="2000" dirty="0" smtClean="0">
                <a:solidFill>
                  <a:schemeClr val="accent6">
                    <a:lumMod val="75000"/>
                  </a:schemeClr>
                </a:solidFill>
                <a:effectLst>
                  <a:reflection blurRad="6350" stA="55000" endA="300" endPos="45500" dir="5400000" sy="-100000" algn="bl" rotWithShape="0"/>
                </a:effectLst>
              </a:rPr>
              <a:t>YAZILI İLETİŞİM NEDİR?</a:t>
            </a:r>
            <a:endParaRPr lang="tr-TR" sz="2000" dirty="0">
              <a:solidFill>
                <a:schemeClr val="accent6">
                  <a:lumMod val="75000"/>
                </a:schemeClr>
              </a:solidFill>
              <a:effectLst>
                <a:reflection blurRad="6350" stA="55000" endA="300" endPos="45500" dir="5400000" sy="-100000" algn="bl" rotWithShape="0"/>
              </a:effectLst>
            </a:endParaRPr>
          </a:p>
        </p:txBody>
      </p:sp>
      <p:sp>
        <p:nvSpPr>
          <p:cNvPr id="20" name="19 Dikdörtgen"/>
          <p:cNvSpPr/>
          <p:nvPr/>
        </p:nvSpPr>
        <p:spPr>
          <a:xfrm>
            <a:off x="1331640" y="2564904"/>
            <a:ext cx="7128792" cy="2376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Rectangle 1"/>
          <p:cNvSpPr>
            <a:spLocks noChangeArrowheads="1"/>
          </p:cNvSpPr>
          <p:nvPr/>
        </p:nvSpPr>
        <p:spPr bwMode="auto">
          <a:xfrm>
            <a:off x="1763688" y="2962398"/>
            <a:ext cx="583264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Kaydedilmiş notlarını okuyan bir kimse düşüncelerini gözden geçirebilir ve yeniden düzenleyebilir.</a:t>
            </a:r>
          </a:p>
          <a:p>
            <a:pPr marL="0" marR="0" lvl="0" indent="0" algn="l" defTabSz="914400" rtl="0" eaLnBrk="1" fontAlgn="base" latinLnBrk="0" hangingPunct="1">
              <a:lnSpc>
                <a:spcPct val="100000"/>
              </a:lnSpc>
              <a:spcBef>
                <a:spcPct val="0"/>
              </a:spcBef>
              <a:spcAft>
                <a:spcPct val="0"/>
              </a:spcAft>
              <a:buClrTx/>
              <a:buSzTx/>
              <a:tabLst/>
            </a:pPr>
            <a:endPar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tr-TR" sz="20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Yazının basım yoluyla çoğaltılması insanoğlunun bellek yükünü hafifletmiştir. </a:t>
            </a:r>
            <a:r>
              <a:rPr kumimoji="0" lang="tr-TR" sz="1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a:t>
            </a:r>
            <a:r>
              <a:rPr kumimoji="0" lang="tr-TR" sz="1400" b="0" i="0" u="none" strike="noStrike" cap="none" normalizeH="0" baseline="0" dirty="0" err="1" smtClean="0">
                <a:ln>
                  <a:noFill/>
                </a:ln>
                <a:solidFill>
                  <a:schemeClr val="bg1"/>
                </a:solidFill>
                <a:effectLst/>
                <a:latin typeface="Arial" pitchFamily="34" charset="0"/>
                <a:ea typeface="Times New Roman" pitchFamily="18" charset="0"/>
                <a:cs typeface="Arial" pitchFamily="34" charset="0"/>
              </a:rPr>
              <a:t>Zıllıoğlu</a:t>
            </a:r>
            <a:r>
              <a:rPr kumimoji="0" lang="tr-TR" sz="1400" b="0" i="0" u="none" strike="noStrike" cap="none" normalizeH="0" baseline="0" dirty="0" smtClean="0">
                <a:ln>
                  <a:noFill/>
                </a:ln>
                <a:solidFill>
                  <a:schemeClr val="bg1"/>
                </a:solidFill>
                <a:effectLst/>
                <a:latin typeface="Arial" pitchFamily="34" charset="0"/>
                <a:ea typeface="Times New Roman" pitchFamily="18" charset="0"/>
                <a:cs typeface="Arial" pitchFamily="34" charset="0"/>
              </a:rPr>
              <a:t>, 1996: 172-173)</a:t>
            </a:r>
            <a:endParaRPr kumimoji="0" lang="tr-TR" sz="14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bg1"/>
              </a:solidFill>
              <a:effectLst/>
              <a:latin typeface="Arial" pitchFamily="34" charset="0"/>
              <a:cs typeface="Arial" pitchFamily="34" charset="0"/>
            </a:endParaRPr>
          </a:p>
        </p:txBody>
      </p:sp>
      <p:sp>
        <p:nvSpPr>
          <p:cNvPr id="24" name="23 Dikdörtgen"/>
          <p:cNvSpPr/>
          <p:nvPr/>
        </p:nvSpPr>
        <p:spPr>
          <a:xfrm>
            <a:off x="1428728" y="6429396"/>
            <a:ext cx="4429156" cy="357166"/>
          </a:xfrm>
          <a:prstGeom prst="rect">
            <a:avLst/>
          </a:prstGeom>
          <a:noFill/>
          <a:ln w="31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bg1">
                    <a:lumMod val="65000"/>
                  </a:schemeClr>
                </a:solidFill>
              </a:rPr>
              <a:t>YAZILI İLETİŞİM </a:t>
            </a:r>
            <a:endParaRPr lang="tr-TR" dirty="0">
              <a:solidFill>
                <a:schemeClr val="bg1">
                  <a:lumMod val="65000"/>
                </a:schemeClr>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lide(fromBottom)">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5"/>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1&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3&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object type=&quot;10054&quot; unique_id=&quot;10002&quot;&gt;&lt;property id=&quot;10139&quot; value=&quot;1.0&quot;/&gt;&lt;property id=&quot;10141&quot; value=&quot;80&quot;/&gt;&lt;property id=&quot;10142&quot; value=&quot;  :  :  &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property id=&quot;10151&quot; value=&quot;HAFTA 5 BÖLÜM 1&quot;/&gt;&lt;property id=&quot;10152&quot; value=&quot;MHR_118&quot;/&gt;&lt;property id=&quot;10153&quot; value=&quot;MHR_118&quot;/&gt;&lt;property id=&quot;10154&quot; value=&quot;HAFTA 5 BÖLÜM 1&quot;/&gt;&lt;property id=&quot;10155&quot; value=&quot;  :  :  &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91&quot; value=&quot;-1&quot;/&gt;&lt;/object&gt;&lt;object type=&quot;10051&quot; unique_id=&quot;10008&quot;&gt;&lt;property id=&quot;10020&quot; value=&quot;2&quot;/&gt;&lt;property id=&quot;10191&quot; value=&quot;-1&quot;/&gt;&lt;/object&gt;&lt;/object&gt;&lt;object type=&quot;10061&quot; unique_id=&quot;20000&quot;/&gt;&lt;/object&gt;&lt;/object&gt;&lt;/object&gt;&#10;"/>
  <p:tag name="MMPROD_THEME_BG_IMAGE" val=""/>
  <p:tag name="MMPROD_11776PHOTO" val="/9j/4AAQSkZJRgABAQAAAQABAAD/2wBDAAMCAgMCAgMDAwMEAwMEBQgFBQQEBQoHBwYIDAoMDAsKCwsNDhIQDQ4RDgsLEBYQERMUFRUVDA8XGBYUGBIUFRT/2wBDAQMEBAUEBQkFBQkUDQsNFBQUFBQUFBQUFBQUFBQUFBQUFBQUFBQUFBQUFBQUFBQUFBQUFBQUFBQUFBQUFBQUFBT/wAARCAHCATk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9U6KKKACiiigAooooAKKKKACiiigAooooAKKKKACiiigBKbuOfu0hODXH+Mvifo3gmFmvJvOm7wQkFlHqxzhRWU5xpK8mOCc3ZI7DePy61m6l4h07SFZr69trNQu4m4mVOPxr5I+If7Wt/NM1vpeoLZptKhLGMM3sSzg/oBXi+ufHPWtU5utWaTK7T50hkLfnXMq7m/cjddzsWFcf4jsfcPiX9oXwloFp58El3rKbtpOnQF1HvubC9feuBvP2tHlj3WXhvy85bzbq5BCgHHQAdx618Xap8WNbuIfl1CSOJflCKoQMO3as+Hx5rzRtF5zSCVdp8znd34JB70r1Xu7ItQorQ+ubr9qrxPeRyJA2kWcrfdj+ySM644PJlIP5Vi2v7THjS2mklm1K2uo1YZg+yInGOxAr5ss/FniDS/MleGNmK7d1xt/TkVa03xI90q/bFWFt33VYfNn6VLjJa3NYqm9Ej7a8O/tV6LqV20V3ay237veMbNi4HIDlgM57MF/GvYPB/jnSPHWmi90i8W5i/jXo8Z9GHavzduLryvmtdy7ZN43ScdO2BmtbQfiFqXhzULfVrCa50/VIVxFcx56d1IOQ6n0bI9q1hKadpMxqUk1eKsfpWXz2pyHcK8H+Fn7Slh4pWGz1T93dBP3lxHEUTIHuTXtWm6tbatZx3VrIskL/AMS+tdadzicWtGaFFIDmlpkhRRRQAUUUUAFFFFABRRRQAUUUUAFFFFABRRRQAUUUUAFFFFABRRRQAUUUUAFJupaRulADc0xnC7j6dTTJZlgiaR8KiDJLdMDvXzD8dP2lLazuF0jRlnuoNxW6e1nSGT0G0ujjH4VzVq8aS8zalSlVemx1/wAVP2nNE8D3U1hZw/2rdIv77a3yRk8bP97vivkDx18S774ha/cXrrHY27vtW1tY9iIAMZ25PzcZOd1Y/jLVLLVL61urO+uZFkV/LtrxY0mzwTwihdvzfe77Wrl2xEq7ZFZF+Yuv8VeXFyl703dntQpQhH3Sx5METM73kq/N95V5b9aaraRu2r5i56vNgBaoss7/AC267mb5stUkOgvcKrJ+8lVvmlkyRk9sd66HVUVzNmfJzOyJo7jR7Wbemn3N05+UPM3GfpirH9rJYK0X2WWNW+ceWw6dxnH9K7zw/wDBfVL+H7RqLNZ2qr80szfeQ88Cuy0nw/4M8ObT9hXUHX7083PT0rz5Y1X91HT9V00ep4za6Dc6zHJ9j0Pzmf5982XGD7kCo/8AhA9Yt7j59H8n5fl2tsH1717F4u+MyW6rb2axqiLtUbR+GcAV4r4g8cXl/M2bptw+b5VO5f1prE1ZS9xGkMJFQ5qjJGs9a0u4/ijlPbdv/OpLfxhPF8uqW/lssn341wPrXGzeLLxpPmvrll3fxLj9art4guE/18zXCPlWEnp9a9ejGbjeoeVNwTvA9Uj1STyftFndSK+4YeNvfOcV6F8P/wBpvxV4QWSBdQ+0WqScwXEYcY9jwRXztZ6wUj/0ebbB/d3fdqC31ryppG3bt/ynd/OutKxzSkm7s/SP4eftW6D4t1BbLUrf+xWdQUuJJMxMfTOBivcYrhZYVkR1eN+VYNwwPTBr8q/D/iKJ9sEX39oXO3NfQfwr+Out+F3jtnuftGmoybrWTkKhIDFT267qnmcdyPZXWh9s7hS1znhDxpp/jbRLfUtPb93IvMbcOh9CK6JfuirTT1Rg01uLRRRTEFFFFABRRRQAUUUUAFFFFABRRRQAUUUUAFFFFABRRRQAUUUUAN74pm/rmpGrzv4x/ESL4eeFbi8DJ9qZSsSt1ye+K561RUo834dy4QdSSijif2gvjZB4TsZNH0ybzNXmX5/LXJhGOue1fFOpXks7TNPMszyZZnZR1Y/NlvWtDxJ4ok16+uL+9m8y4dj5jt1weQBXO/vL/azKzKPmPcY9T0rwG5zlzzWv5H0tGnCEeVGXdLOkkm2RZFnXbIzL2yDgH+Hkf+PNTt0ksbfKyqrcr2b6cVtR2v8AaUbLErNAv93jd9K67wz4Ft7CRtR15lW3VQYoJJOfxFZ1MQqR0xpubuzB8K+A9T8TfIi+TZ+YGknk4GPrXpWkt4e8EfJYNFcXif8ALzNyi+u0Gud1z4gQJH5Fvthg3dIeN2BXD3mvfapJGf5VZvu7fvV5znUqeh6UaMV8W56FqnxCfUriRmuGkUZYFvuflXA+IvFk90rKlxtRf4Y1xVVpnvLdh/q1T5vl4/CufutL1HW5Giij8mAdTXTCEImcnJRtEo3HiBN26eTzH7Itc62pXM7boIWXry3BrqrPwnbwMyvGzOP73Vqp3ljceZsXayjovQ/jXfTq04tI8qtTqzV2zkLqS5nkVriZtv8AdpGuJXm2IzL6DtWtdaHLL9+b7zcbWpJND+xR+bLM0bdizCvYjWizxJ02tbmZJdPErI6q3q0f3qkaR18tt3yt2pzafbNGztcbmVt26PjdSyW4l3MkisqLuFdMZmDib/h/Wns5vvbW7lv4RXtngPxFFOyxXH7uINtO3na5xg14D4ZXSJVunvdWudN1IZa3H2bzoJ8RlhGWDBkbcMcI33q6jwr4kkWPfPI0aiTdu/GorRc9EbU5crVz7r+HPiG88Iy+dEy3Vk7fvkX5jtPPXtivoDQfEdl4hsBc2MnnRbtp9Qa+QPhH46ilXyLzbNBtHPbn0r05ta1PwHO2qaZ/pVhMu6WBuRjv9K+fo4mWFreymrpnrVsLHEQVSnufQ249NtPU8VkeGvENn4m0mC/s5FkhkUH5f4T6VrDoK+lTUldHzji4tqW4+iiimIKKKKACiiigAooooAKKKKACiiigAooooAKKKKACmM1PpjE0mBUv72KwtJbiZvLhjXezt6CvhL4+fESXxb4mkmgka4tYleKKNW4Ve5/Ovff2nfiPJoGgro1hceTe3iku/wDdjHXtXxRqWpJ5P2pml3FeXZu35CvAryWIqN392P5nt4Wm6UOdrV/kZ+pSO8kaxK2/jCf3hitix0ueVViVdquu4uvBb2NV9H0sXsi3jyedlgofdjaPpW1q2pJo0Oy2kVfVuprz61aK92D1PZo0pSjeasjUjks/DkfnyxrNdbf3cfXyx6muN17xdPqU2xl/4HtyKx77Umut37yXacsX7sPSs+SR3jy0jeQvbpu/GuaFFyfNPU6lNRtGJbZnuIWZ9u4Nztan2e+e4WKCNrh26VDp+k3mvSeVBthtx/rJm4C1694F8Ao9vvstsKj5ZNQm4/JT1p1pxpLlRcU5SujL0P4ey3sMbaireaG+WNWwmK7az+Gsv3ILNY4n+XG7v9Tiuot4bDQ4V+yt504+YzN85Y+3SqeoeILmW3jSJYmumz88mSdmfQ4Ga82eIbaSR0woyeiIYfhXFcQyMqxzXCRliIcnbj6Dmsu8+B+gXse29vr2G6boIcIn6jNbEd14jtY47q81qDQ9NGf9MmnVAv16Dt0ryPxh8YoVmuEtdQudUbcV85v3e7nqOvHpXRDmlK0Xqc1ShGDaky5qnwj8IWd5t+1Ts7/J++k+RT7kCsO++HejWcitF9kmU/KGacgsR7EVy/8Awmk+pSM7Qtv28N5hxn1PrWXceINVWRleZZlK5/eLnmvYp0aiVnLU8ubpdFoXtQ0e22yfZ9PgZR8pVm54rC/s2N2aJbOKFjT21S7b5J7dd79XVsVat5DKqpKqqn613U5VKdlJmFSEZq8VocLqFi9rI2xduP7vpnoD1x+NbOh3Albykk3MF4EnRfarfiy3jbayyfLt2/Lx71g6bIkUm9fvbv6160ZKcXY8WceSpqe+fDnWn066Xzt0abhjbyOlfUvw/wBZXxBaXGnXreZEV/c7v4Sa+QvC+zWbFWSRfNRfuKv3vxr2r4X+IpLOaS1e48mXjbu9R6V87jo+1d10PosJeEeW+j2Pcvh7qcXgTxFNbTyMtldybCZGztbO1fp2r3hMEA14DqWlx+ILGG6SZV8z/W7vUcDFer/D7W/7X8PQq7NJc237mUsMHI6H8RWuVYrmTpSeqODNKC0rR9GdXupaYrfdp9fRnz6CiiigYUUUUAFFFFABRRRQAUUUUAFFFFABRRTf4qADrVDVdRi0vT7i6lbbHCu9j7Cr1eF/tK+PJdE0iHSLVv3t3/rPnAKj6Vw4qq6VO99WbUaftJpHyz8YPF0ni/xZcXpkaRTI6xKrEcBuP0rg7XSZ9ZuNvktsEm4qzZGa1o7ET3E088jKyyff7L9Bmpr7xFb6bZ+VAzK/c7fvV8y6jglCNmfWU6N/efyIdehj0RYVZljeZiqxx9FwOv41yNxffao/Nl/ePt+lZepapLeSNLLM23nHmfw1h3GrTS/JBu2n5c0U6XNZo3qT5dHuW764Rbhmlbcyr91WxWr4b0eXWZN0qs0CYKorfe/CsnRfDtxqMzJ5Mlw3dl/hr6A8G+C7fQbW1lbc10cfd6KOua0r1oUo+ZnRpupKz0NLwn4LRbPfdQx2dquGWNm5mx1OPaprrxlaa3fLBpcm6whba0yrgfLxVXxRqk+vSSactxusf+W8q8BfbPuKd4fs31u6tdN02Py7OJgjIqgcD1NfPym5u7Pco0lSWruzQt1v9Uumgg3bS3yt1kkA67RWvr19ofw5jZ737NqniNPmismYuiHGcv26Vs+LPEdv4C0+OLSfIk1mZdnmffMQHFeW6boKapeebqXnzb85eNvnkYnIG7qo6dKItSdpPQ7qWH9u77I4vxRq2s+NNUkutSurm4Vm/dwciOE+iAEYH0rPj8E/aF/49925gvzdfevbPDvge0/eefGu7aUx/dGenufetBvB8X3Fjbbu2j+6tdVPEKndR+82nhILQ8Tk8Hm1/d/Z9vzbflWufvPC8n2hle32qqn5mbAxXv0nhsxSfOrKm4ruVSRx35xVGXwDbatc2trdSNbWczI12ZMRuoDc4YFs8e1b/W9TlngI8nNY+d7ixjg+RlWRu1XtN015/M/c+XtXduavcdY+FOk22qTw6Mzaha7zsmm64J/zisq68A/Y/MgaHzIh8rCNsn+VdX1uyd3qc0MuU0pbI8T1zS55YY1X/VD5if7tcTcW72Dbz90ZbHdgK+ltQ8IxJbzQvbtG23jd9K8j17w+lrJs3Mu1ix2/xD3r08JjE9Dw8xyyUXzw2O8+DfhG/nsY9QvY4NL0m5+X7VeXcUfJGRhc7m/AV6pcaHJol7Zz2skd5btKPJvIcmFgQCDyARx6ivmvw/MNNuI7iL5XRuPRj0Hv096+lPh/qlzq9iq2Uyqo2RGLjGDxhiT2x6Vli5Q579O5lhIOcLvoe5eF72DV9J+dlhkkfbsb+8B1FdL4Cv5NP8R/Z5fu3KkH5sbSO/v6V5x4NuvKmkiRfLgGFxI2dsgOODXdXQ+yyw3sTbZYXBPc9c14lOpGjXUl0ZtXSq0pRfXQ9lXpT/eq1nci5toZV6OuRVg9K+/jLmSkup8RazsOoooqwCiiigAooooAKKKKACiiigAooooAKKKKAKV/fRadaSXMzbIo1LEtXwv8ZvH1vrfiZtQnvrbZ86qFUO6gHAz+VfS/7ReuJpPgfydzJNcTgIy87QBySOK+ANeuom/0hbHzHfLSPyOT6cGvncdL2tTk6L8z2sDDljzvdkmpeLBOqskbeUvR2XG78q5HVteuJVZU27v731rQkt2l+dLG7mY/wc4X9K2NN8B3txH589nbWMT/ADb7xsbcD0rzFGnRV2tT3vaactzgYdPvdUbZtluG9V4H9a67R/Atw67p9sKnG3zG4z9a6K4vtD0G3k8+4a+uNoYJYx4RePXJzU3h+6v/ABVMyxR/Z7NFGR3Ydcf7xpVMRNrmtZDpwipanQeF9DtNGVrq8Zbe1hbaX/56P6D1rQ1zxBIkkaRSKrzfKEj/AIVPrRN5WnW63F+qrBD/AKm23fJGfU+9c/awy63qTPB5jXE3yokKk7frxXiybqS5j06UIp8xa8uW9kh0yzXzpXbbvh/hyfWvVGvLL4eaD9jVYodSlUbm/unoQTzWXa2Np8PLFpV23mryx/8ALNf9UeoJzXN/6Tr19JcTyLM6Y3OvRieTkGpnFy3PRoU1VlpsWrGzfVLiSV1853kPPfGa9A0vw3Lb2seyP5267eOKPDugnTl82X5mkw3zc7a6y3t0Td825eOKxk+Wx69SoofCirZ6XbqGV1ZWbpVqGMN8qbmH3cf3amnl/fK4j24+U+lOh+ZcrIvOcj8ahPc4JNy1Zn3Fil5HHEy7sMcjdxz1rPXS0HmJ5m1h/dwOf73StzyW8llZdwPfpVP7PFEzfLtbu3Wo9ppY2jJpWvoYtxpolh2xMsbfdyv8WPWsm4tZIJGZG2vu42811y2scULMV3O3zCstrX/WMvyp6tW6fMrHVTl3OOudEuNavfLWH7RdFdw3Njgep9a868aeE5J9zJCq3AypVm9OCK9iuoZ7HzHSNZG2/fbqv0PrXE6hClxI32qFbjeu4bpMHn14rpo1HFqw6lJTi77Hz+qy6bfeVK3lqW4T+6a9W+F3ip9Gvo1nvms9PmljWd23FIxk/MQvJ/AVx/jjRUtZLefbKuZJFy0eI227CNrZO4/NzxxWl4L8uVVVWZfNb94n904GDkc/lX0PMqsbs+LqUnQna9rn1n4f0jS9Mn8z+2Vv9OuFEwWHJGTyPvY213LXdnLG32W4j2Ov3d33T9RmvL/AMn9s6P8AZZfmdG3Rhui10mn2clncXEXmbWf5htwOn4V5FWUJpq1mvyMZU7SXvXPaPBzTNo4WdvMKNgN/eFdAp3CuJ8C33l2e3crRFsY/umu3XpX1+XVlWw8e6PjsVBwrSuOooor1TkCiiigAooooAKKKKACiiigAooooAb0IFMJIz2HrUmK5f4heLLXwd4YvtRuplhCIVj3fxORxWNWfs4OXYqMeZpI+Wf2qPH8Oo6xJbWv2aRbNSgfywxY8Z5NfMN94wvZVVrf7JCd3yj7NH8v6V03jy4ufEGoSStH96QvlVPzZ568Vyf8AwjdzO0aiGOFe7ySD+VfLyqQ3mfV06bjFRiiwvirxQ8O1NQkaL+7HGoX8MVTvLjVtS8tbq8nbblv3zcN2wK3I/D8jQ7Ipl3jr5LVYh0+xtbhvtUnnTjGGkbft9scVyTq027x3PRpUJ77FXQ/Bc+syRrtVdmG85mxzj/x6vRGt7fwrYx26Rt5+0u3lrnaOpb61gw+JEsIWtdNh8uU/NLcbfkhFYuteIN8f/IUaSJfmkO7Mkh/wrzpudR+R6EIQhqSXU2qeKNS3JC0iIu1TuwVHrXQSeILDwXGtlparea8cMZNocQ5H0rg21i8urf8AcSfY4iu3azfPitz4f6Cbi8adY2a3g+eWRuCz1aoqC97Y1Tc5WjsbWqXl7LcW9lcXTXF1cL50rsuNuTwOPavSPD+nhLVYV3Km4by3O79K43Q4zf8AiC4vJ4/k2hF+XmvUNDjT5Uf7rN91WxXNPXRH0dBRp09rm1Z2Ibaqs33cn8K0IYlaHKSbTu6NxT7Hy/3zM3mAcZ+tWf8Alps+Xany/Nj9K5XCy0ZyzqO9hscm5W3L8tNjhO1tqqyDoelWGheWH5F3e7UMoiVU27lP93+GuazvqYOXQhjUyru8xvvbsdOlVZvNaTb5atEe1XrfYkbO0i/TvQLaNp/mby2bpu6NWsYLUamluZcjP8275dvSqskY+Xc21O6t781oXEbrNIjt8h6MtQyWb7UX5mVufmb736Vony/M6ISSVzD1JX8llZvkP3dtczNcWcS3ST2bXE8iBAegU/71d1faf5UbOzc9x/drhdS8yKSTdtXDB9jdJMVpCN2dMZpxPM/GVnHtVYrhmQMG/eLgcgE4GTz2J7ivP9D1I6TrDL5jLBtGfwPWvXPEVnbRKrpG0jNHtYNyNx9K8d8SWf2CTft2skgYfWvosJNNKB81mUeZc76H1d8OdYSKNSqsrSYlifdkbe9erXyx3jW91br8q/N/iDXyj8HfGST3S2Etx8y4ljRm/Ovprw7fJb3jMu1oJ4/3r/3W7GuCvCVKq5SPOlKE4Jo73wpHJa61FtZfslwuSFbIVhxXokDurMkjbvQ15j4fmD3LWTt5cvDxv/e969QtSWt4y23djnFexk89HTvqtT5bMY2qXLVFIv3RS19SmeOFFFFUAUUUUAFFFFABRRRQAUm6lpj96AF3V8rftQ/EiQ39vo1tCyxQSMxnbhWO3HcHODX1K/yr/Wvhz9p+4Fn4gudky3SeYcJuzt3GvHzGdoRXc9LLqfNUbfQ8JutenlkmZJtzj5Wbn+XSs1ZJ9rPcSdfmD1sSQpa2qpu8uX/dzwec1j3Wd0Y2+Yx/vf4V89JpNI+pp8yRIupReXIz3EvHQRtg/nTW1h/JVLOFdzfxyfOW+vSofJnurhUgjZnTuq8flXRab4JuPs7T3DLGhb5k6n/61c8nBas7o81tTBWG/urhUWZpM/KYoW4YH+9Q2kiwb5Y/Odvl2t0Wui1JbXToVs7Jfs6vzLMvVsVV0+xk1S48qCOVoh8xfs340k7ashRT3M/S9Lnv7qOL7P8AfbbGP7x9q9MvJI/CultpayRtK+Gnkj52k87fyo0uxg8L28k7qv28R7gy8+WSeMfhXG65b6j4juI7KzVlA3vNO3G5icjNTL949DtpbpJaGtp/jLT9LVm+0eZcbfuKuefTrU1v8bHspvkhbylb+7zVzw/8OdM06OOe6hW4n3byNxYeuOldZ5OkQaeqxWNpGjNwjRjv9Rmt06UNlc9VqrNc1+Uw9D/aNt/tDJPayRxFuW2g7sH0z/SvRrf41+GLyRS18sLv1SSMgL+JAFef3Gg+HrppPN0W2X1ePKFv0Fc7N4B8N39xuspJbdY25XzM7iR0yeaVWlh2+xzuFbfSR9KW/iCxv7eNrPUraTeoYGGRZOv0NWLW63/6ttzejLXzfpfhf+y7hXS4ZlT+NWNemeE9WngkX9402G67u1edVoqHvU3c6IU243ktT0Rl3SfMu1e9NbKxtum3Y+Zd1Q/bBPHvX7n/AHzRM3lLvl2srLXCo3TbEkOaZWaNtu5t3JpzXES3ClG3Kn/LP+7XI6x4mNr5a26r97+7uryvxFrnii9urhoLiWGIqVCLxtrro4Z1V0MaslTe2h7ZqmoR+TIWbbF/tVwepahFKv8Arui8llJCgntXkLeFfFOqNH9o1hlt920x+fIRz9BXUaL8HblN0txriyPtK7I1zwfZueK9GOFpwSvLU544mrf3YaGh4iki27Yrr7REG5dV4zjrXi/xAunt9rbt25vqK7TxN4d1jwNHtSRr7Tm+beuM49wK868YXSX9nCyR7t+cKy88V6WFotVE1scOY14ToS6SIPCfiqfRNWt7yJtzRSB/QV9qeD/FUevaetwm1UuIwSP9r0r4FsbjZIqMu1uGCrX0x8HfGA/s9rWVvLYyDy/9niurM6PuqaWrPncBUT9yW59QafqDT7Z23LPHhTtWvXPDOrLeW8I+bcV6V4HourHbHP8Aeik+Vz9OM13/AIT1j7HeqsG64if5l8tvu/XNfM4Wq6FaMuiO3H4b21O63R7ADS8YqvbXAuIlZe9T9q/RoTjUipRejPimmnZjqKKK1EIvSlpq9BTqACiiigAooooAKZ/FT6b/ABUARu20H0r4q/aEs4LzxBNPb+WzMx56nr6V9m6jJ5VjO+du1DyfpXwV4w8SXGqa9fTuyqqSlNy+x64r5zNZXcYo93K1Zyl8jzW60O4uryPbDJI2773TcPSrC+EV2+fdMtu277rNkqKuahrhtZJne6+XdtO2M5XP0rJm17T4lbb5syn+No/8TXy8p1E9D7KlSSV2dFHNp2jabssv3krt95lJNZN94mu7hvIt/wB3n5dm356xW8TWnmKkFrPeNt27WYnn8MV1WmxzxRxo8NtDKV3COGPJXPPJyaShZXb1NnZFW38Gz3sfmzzNCv8A4/W5ZwwaJY7LeP8AeuwWSSTq1SLN5sLOrNGqNzublsVTvNQnvbhVTatvD8zHqWpRbe5moSlJJDfEVx9njhRpvOZsuyfpitDRYUtbdXRVYyKG2r1zWTYwyazqiyqrMo/h7V2Daf8Au12t5b92XrUc13ZHuxo+ygtNTm/EHjI6Da+bP8o5+9x7eteV6x8XtYTSdtlp8cO+TcdQ2kmTtj5iR+VeleLPh3FrO3eskny7t27nNc7rHgf7f4bj01lWOJJQ0e5ud49a+jwEaCj7258tmlbFqdoaR8jym68ca5cQzSvMrYYKf3jfKW5559K6LT9Y8QeF10+XVrG7sdO1JRLa3cykRygjIK8HqvPJoh+E8dvdM+pXCw2aSDzjCx3smeVXtk5r6e1z4meGtb8I2vhnS/D+pTaQkSWghvvJBhCRBVIBYsPlH3q9iapSjsjwaFTEqau397OL8K6tbazp7PA3zOv3m/iP0rotDuHt7rav3fu4965vwP4L/sRWaK3lt7Pbwk0gd4/xH3q6ZbdLeZf7rfNvVv6V8ljIRhJqGx+h4CdSvCLZ6pprSXVnuZtq7fuL/FWD4q1b+zY1TczblOPwrW8Nxiezj2ttbb/FXC/EEMLlYyu4LlcrXkU/ekosppKcvI4HXPG0i3TJbzM0rfKsar94157ceKLm6utQ+0aksL2cfmyeddrCWT/ZDY8xv9kHNdRqWlh/3SRyQ28vyz3SqSVGf4cZIrjfjJ4Z0a1vtLn8KyLeIbQLOrRt5izA4+Yso/h6N6/LX2uGw9JRStc+VzDF1oy9zYq2PxMMG2WC+kbd90NGDweckEZr0Lwf8ZN15Hvk8yXbt+VRhsnBGOMV434N8P3+t+JrW3+x7ohInmHbs+UHksPWvTPjV4N0nTvEFrceHmjjl8seZDb9Nw711ywtGe2jPHpZhiITXM7r0PStQmt9Xs5ImVdr5YbWz+FfP/jizTTVUxfKzSH7vvXqHg+a8+x/vY13fdPzZ6iuD+KUIijj+Xy2Vun0FeVhY8mItfQ9/G/vcK521PL2URNvXcr7ev3q77wL4mksLiOP7Q23hiu2uDbey/L8wZf51veHWeK627VZtvO709K+grKM4WkfG0m4VFJbn2d8PdY/tG3aX7ycbm/vDFehaDqEXkzQbWaVJN0b9/XHFfOvwx8USxWMn2f5fJYNs9vSvbtD1JLqOGWJmXdJuZvr2r4TEU3T5pWPrU+aB7V4J8Vpcv8AZZmbzug3cV36OGGRXzxNdSwXSy26s38QMbc/lXs/hLVpL+wTz8K4UDaetezlOL5Zexk9Ht/kfNZlg1S/ex6nR7qZuHpS0nlCvrnfofPj1+6KWmr0FOqhhRRRQAUUUUAFM/jp9Rk9aAOb+Id6lh4N1aZui27njr0NfAGoYt4ZpZIWVXkd2PfqccV9XfH34gQRWH9j28jLO+W3K3HGRivkPxRqAnulM83lqynI69T7V8bmFVVa149ND67LKDhC8upzt5/pl55UC+ZK7bg3PTHfms2Sxd9yrH824rtZu+a1GmNvazJb7o2dhx1kb6VpeG9FjST7RcKsjRNvZmk/SvFlLkV2fTxatoO8K+G7TRo21K9Zmf70ULcBq3NJuLvxBcKsCxWMQY7nX+LmqNxdJrMzfK2xPmHlrwo+lbmmsNLs2dYVVn6P/F+VZcrmrvcm6bSW5k+KLw2FvNK67oo/lHrIa421143TfZVZo5X+aQ/0qn8VvFklu0Nv9okkl5cJ2/EVyfg3VHlvt0sm1n6/L613Rw8o0XNk0a8frKpn0B4Vs/KWP+83zD5q7CGHzfMV13bm6rXM+EWSW33Ou5AvJrsrFh5bbGVt3Qr0rydL+Z9lJJuy2IWs9rL8u3+H1qrcaH5qqrxrIvbtz6101rbpKu7duVG/irQj08SyN5TK3y7qak1rFnFVhFdDz+88KxSwsjWqs7Y2v39eM8VYs/DMcUao0MULt29s+2K7hrGNF2vH/wAC3fdqjfKiW+1WZlH3f9muhVpJbmcaVOUbJHL3lvFZsuyHav3VXcfm/MmmtDHE2xN28sGxVzUt6qq7lZT0b+7UNrIIm3uqrhdoO7J/lXPOq5PzPRpxjCyS2Ou0WaO1hX5m5/vc1xviq4N/dSbfdcr0roLa4lW13wydW2/7NczrStKzOzL8rcqrVFJ2kYSp83NIr6TbxJDJ8rKrLtYq1Z+reFzLGssTNIq9UmYuMdQOvrzWxosyW+1VZVXujc7q6htP3eXt27R8w/GvShi5U3ZM4a2CoVEueJ5K3hO7W4mdWVXKhmMa4LZ9SKJPB6S7WuN21WP3W9+/FenXWliLcwVdz/N+ArPvIY1Xav8AF8x210PH1G7XPO/sqjGXNBHM2OmwWsexY/LVV52/pXkPxg+7Czr8oY43N7V7RcN5W5U+ZR13V4P8bLxJo7GB2+fzCx+ldOBcpV02c2ZKNPDSRwul/v441Zl5+XFdNZ6fGm1m+XHVVrmvDqwyzNtbdtYfpXf2tml0y/8APNsZ29a+grzcdEfHYeHMuZnafD28WK8ms33R+ZsSL9397I9c16t4N1oWF41leKzZYZX39K8hhj/sm++RmbcqeWG9eD1/OvXtc0u1vLOx1myX7Or4Zn6+ZnkY6V4GJjzNJ9T3aHSx7lpegySwrPDGy2+3h16569K9S8JjFkm5fm9duK4P4JeJLa8sZLCVv33Hlq3pjBH516qkHkSAJ/qwuNlbYDByvGsn11Pncwryc5UpRsWU7Ub/AHp9Mr7A8Ecv3RS0i9KWmAUUUUAFFFFABUb8DripKY/epbsgPjP9orTZdH8QTSTssitvYH6nNfPMzX+oybUXy7fby8a8t+Jr6e+PsLy+JNTkZmmSV/KVP7pCgV4HqUMdusdunmfN97sM5r8/q1FCTa8z77CxlKEPQx9N09pWhS3Xy90mySSTk49fYVqagyXkkdhpzeXax/K8u3/WPn1q5qmrQeHrFUVfOuJlDeUrYZR06+lHg3Qby63JKys80hl/65jPpXBJ8z55Hqqoo+6jW0fw/H5ez5lCMM7eOepP4VX8Wa8lhGsqfu4EjO1v72OP1rsL7y9JsdvlqzN8oK/rmvM/Eiy3+n3G2ONYFbau3qorOM1PRGkYrdHhvja6e/vGnlb53UsWZefao/B8w87b6MMGtLxpZvFGryttbbtO7rWF4XkHmSbvlww5219XG0sK0kfPwSp41O+59K+Eb6JrPbu2ttG7b/FXaaO1vP5jvuVlwq7eleT+Cbx0+R227v7vP+FemafMYmXdG0adz0FfH1VyyP06ktrncaXIiwqq/MXbad38NbFnIUl2Mqqhbqv8Vcjb3BgVnX94vZl+augTUEiWN9yq+2ofkZ1qTb0RrX2JI2+6qJ13NisnUponj+Vl2hfu1R1HxA7bl3K2P4tv9Kw76aVLfezLsbv0NZszpYeUdZle8uIW8xfmVvvD0qvZ3T+ZJuk/ruo02H+0lbd/31WhZ6bskVdvzD5QVXNaNnoe6maWm25bzGaPcrqGHcKcVk61p53bWXy1X+7x7132g6OsULfKqo+M/vP/AK1ZfjPS4GZWXc23AG3o3FCi73PNeIjKbhY4nSWVLhW3Ls9dtd9ZyRtb/Nt+avNY99vdbYNrIW27eB/Ouq0HW9qrE7dPlI3bttaSbWprODqL0OmvI422ttXnp/ud65/UrcJu2ssf7s7RXQXExl2ru3Mq7vw9K53Uv3sm1l8xdv021KblJX2MKd3ozjdWm+zttf75U5f6Cvmf4paomqeItqr8sce3G77xIzXv3ji+jtdP3/NHsZ1/Svl26kN/fSS/eYsfmb619blsFzc58dndROCp9X+Q7Q7gWdxG6r/EFI3V7Jpap5lq7SKvzBtyrzXi8Mbpu/vLXungezF1pccvy7+F+97V6GM0UWeBgI3g0zS1L57FfKkbeku9Wb+E16R8O7yLWbO4024mZsfMif8APPuNtef2+Wvryzlj3Jw3ru7VoeHbi50bWPNXcuxv4cDcP/1V4lZ+0huerTioNo9o8B+KpfDniLft+WH5fu84zivq7Trtb+yhuEX5ZFDj8ea+R7iSK/t7e9t9synHnBurA+9e4fCbxDceSunXDfuG+a39VHpW2W4l0ajjJaS/M83NaHtIqqt1+R6onak209fuimZFfZXPk47ElFFFMAooooAKTdS0UAN3VTvtQg022kuLiRYoY1Ls7dFA6mrDNtGf4R1r59+LX/CQ+IY764kmaz0a2bbAirs809C+c/Nj6V52NxDw9Lmirs6cNQ9vNRbseRfGH4iW+r69ef2cyzRTM7wMq58wk8c15Pb31vpdx5+o/vJ/vSbc/uz2FaGqW7acsjK264b5t7NnaD3+tcDql0L24tbWKaRlaTcz7sGQk96+JhF1neWvU+/fLRgow6L5nQR2Mmt+ImuGXzmkwqqvVR7ivYvD+gmKOR3226R4VtvXGOlc/wCF9N+xW807fM7MEXseBiusuFMFrHEsPmNJ8zIvp65rjxErtWNaFrJPqef+NvEH2qT7PEzKqSbcK2zdjGOtXpPC8thb+VdNBdOV3+TayCQYwDyR9ar6tpYv4WdbVf8AWld6/f8A1reW3eCzhR42mgCnJZQAu7ntVxS5NtS56y93ZHy/8ZlSLVmiibao+UhelcT4Juit5IjfNn5TXpXx+s44te3Iu3eofbtwcYxXlGksLC+VlbaGk219jhYueFs0fJ15+zxsZPufRPg+6i3L8235QpG7/wCtXo2myG3Vt3zZ6beleW+Bb6PzFRWXaevy816lGrwQ71+Zf7vda+Kxa5Z2l0P1vDzi4xfkaVvfTqu7zPnZhncpA/MVqa8JtMuI4Dcxz5UHbF0XIB9PesXSYT++aXa2/qrZB/nViFfKs97zN5W75nbn6c1ywTcX3/Q7XO/vp6djQt1hddjyMrP/ABdq6K3sY3j2blkiK4y1cHJrGlpebWvoFfttb/69dlpuoJLZ4im+0Kv8e4YraMGldnLOo5K6ZRk0O40HzJbWP7UrtuX5qz28VXMV0v2qza1XoXXlWruP3PyyvH5jHCqm72qO+0HT7+Fne3+433V65rVqL3ONV5KXvbehj6T4gE8LbZmxu4+XisvVvFEirM0U3zr8v96taPweIpm8qaSNd3CN055qjNoNunmM21lXqzetJW6m0Zxley1MOzvDPtZ1VnVvvcd/wqSFpPMk2fNs+YDv+A71aaGCKRURVVm+bthar+cLdvmbanmfeXr/AMBqpRTWhcWo6s1rPWBL5bqrRsF5TdxVPWLrzdzLtVlqn88UkjKy1k6hfS7pP7v96ppbpCqzSi5Lc8/+ImsIlnMrN97KgfhXiNjayTyMwXd7133xK1gy3kNuvysrHNcrDm1td7fdTDfLxur67DQ9lFW3Z+c5nXjXr2e0TP0u1828kibdu5/TmvePhLZxz6fdI3zMuGH5V5v4b/sfxDMrxN9nvYvnZOvmDpxXrHgGNNL1CSFV2pJ0Zlx2q8ZLmil2OHByUW1cNUtY7PXI3b/ltHs3L65q9GsUUk0vk/aJTsSN5MjySOpx+lXvEFnJ5yoysrFtw2r39jU0elyz2u37z7ud3WvMhJR3PQk04tI6jwvrEem3EiyyNNZSrtZG+crnsOlexfDa6XS9bs1MytZH/Vyex5xXgOjzDTbpoGjXYV/ebl5X6V6d4fza2rKkisjsGCr1X9a578lVTWy1LklVpci66H1erAjIp+Pc1wfw98X/ANrR/YLpv9Lj5Q/3lrvNw9a+2o1o1oKSPhqtKVGbg+gtFFFdBmFFFFABSN0paZ/EaTAY6lgV6Z714B8fPEEthGulNdxSQy5+XpIte5axqUOjWUt1O+1EWviX4teLD4j8ReeiyXTPP5UUMa5LFjhQPfdivmc3rx92iviZ7+U0XKbrTXuxPK/GGpPL5kSSdZMfM3OKxfDdj/aWuKnyqqbF37e2fStC8huZ7e+t5bFoZbaUqxZsFSGIIPFdB8PbHzdYkle3aSKHCjy1yWPWvFj+7jbrY+gl77uemabpaJIw2qqxruP9KuN5u24nWZo3mXZGP7oA5qPWLwwTW+nQQszSZmuH28+oX61sKoihjdo9qtAWjDLzyP6HivIlFLU646qyODvrEQWMaov2iVW3ll6sT2rekURWtrFtlZlX7vQrUljps8vmMqs3yjHpnNaDLsutssayL2FUpXdmNuysfMf7Rlj/AMTSxl2+X5kDofXg18+zKd0bqrL619XftEaOW021lVZWXccJH0jFfLU0IXcq/KytX2mV1FKikfI5jTtXVj1n4b60kqruk27MLjvX0Fp8iXFr5qt83GDJ9K+RfBupS2t0yM3yFhw1fRHg3WjcW+xm24xnbXg5rhOSba26n3mTYn29BQvrHQ77T223UcSyblb5i688VrXluksPlLH8rZ+Vm4auft7jyPmXbI7/AOz2roPO+0WcbLHtw331/h7V4UHGXyPpoLTU898XfC+z1GOO4it/Ldfn3KxB/EVreEdHs7i8ktXt5Y0iiD5jkKbj0rtmhF1aqybt23af/wBVc7faTPArP5jRq67SV9ATwK9OjVTj7NmToKrdJ2l3PUNM+CIvPDUV0Na1NtQdPNAZN6KCcgKP90jvWxcfA3XbWz2WXiXL7Q3l3kOdzY5G5T0z3rgdF8b+KfDfh+GKxurK4kTAiN5uMmFOcHDD1rrJfjh4htdNlSXwxeSXLqRFLBOHiZ+igkKMD8KidKok2lvt6Hz1ahm1J/u5pq/W36le8+Efjays2mfU7D5oCXRWIdeAcDg/xcVy958OvFj+T9quoJEfHz7T2HtXbW3x/uL+zCT+Gb2O4iXMg8zEG8DkFiMjn2rgdc+J2oalb262dutjLFlpFkYSGQnvnFFGlUk/e0R1Yb+1LP2yW++n6M8v8bahrdnrEdhYX0cjDKyvHHjkfWt7wzZ6nBbs1/efanb5gdoBX6UWuliW8+0O37+Zi5LLjnPtWpZ3QgulTb5merVtWnFRcYLU9F07e9zXZckjFhZybWZnf5huridc1gRQzNLJtwpYs3oK6jxNqi+WybvJxjbu6cnHJrw34teJksIf7LimWR585PXgHH60sJRdWokvI8rG4lUqXNJ9Dz/UtY/t7VpJ1+ZRv4b2OK1LqNLfT1+VmVlGfl9ea5rw/Duum3fN/D/u11OrM/2OGLd93rX1tS1OcYx6HwMZOrCVSW7Zj6Csuna1HPaqyujBvu+9fQF1NHpy6ffi4aR7lvNaFW5jxjPavJfCMf2zWLdG/hzXqV1bz3ngnasc7Lpt95QkbBjjWQZxng5zzXBjat5LzOnDxSi2tzvvElu2o2dvcLtZdu6Ne/TrWLp98FXbuZZGXcB3U+9bXgW6TxH4Pjgn3M1n0DNzzWfa6X9lvmi27VduHX19K8dN3tI9GKUdTcvNHe8s1vfL3SphZFj/AIlx1ra0PUJLCZYoo/kfH+sYZX2zTdFZImZ5fuN+6Kr6VYuLEadukSPdb/eDNjPX6Vq+WSaMlFxb5dep6z4CvodM1eO6fcpZdjd1UH3r2D+07T/nolch4O8N6ZrPhS1lMass0fJXg5zz0rR/4QKx/wCmv/fX/wBevXw0cThoWgrp6ng4upRxFS8tGtDsKKKK+mPHCk3UtRn71ACj3qGScQozP8oHeo7zULexjZ7iRY0Hdq4rX7nWfE032bSIdljjm6k4Vsj+HvxXDXrqKtDWXRHRRpc8lzOy7s80+NXxFF8zadaeYGDFSy88A47Vk/Cb4QalZ+INB8TahDHDa208kq2twx8xg0LgS4x13N+S5r2jwl8LtI8Mn7U0K3mpMdzXUy5ZT/sg5xXQazZvcQw7G/eCUEFs+47Y9a8h4CfK61V3m/uR6csdFQ+r0V7vVnwP8RrM2HijXIv9Y95fTMEZRnHmk84Jq5p+pWng+G3uNscMpYBUXruJ7iu2+M2kxr4/muljWOKNi08yqE8168H1LUPt+pXF1PN5dvbMFijjXJwT29a+dceeTue/Tl+7R6tpt1JqOqTM8zbpWCDttyeTXSasv+lbfOlVJVEQXrt2nrntmsXwXp6Xk0dw7MyhQ4PsPWt5pHlZpXXzPtEhX5f7mcdK8qtJJ2R6VLazKOm/a59auEib9wi7vbitJtkV9uVty8MdvHWneFbdGur64bcqhtgRl7dKr6pMLK6mZ/4VGCvufSiElIipa5w/xq0NNR0lUi/uvk7ueBnmvjHUI0+1b9qqvfa1fb2qX0d4syuzTROzxJ8vGfrXxv4603+y/E11B5PkqWfCbu2etfV5PUSvTPn8xpWtIz9DUpcf8C4NereF9aksGXczbh09K838P2qS3Eas3zba9U0nQ91urM21u1XmHK2kz0snhONnE9I0HxIk8e5/4P612Wn3yMq7ZP3TfMV6ivF7drizZWi+X5vvydK7rQdUd2VPMj3dwrcNXyk6SjLmgfoVJu3vHp0c2z5l289qc2n/AG1Vbau1W4Vqq6TDb3VurvcKrp2biuo0+EOv8TNu+8vHQVKfJqiKklHU5XUNFilh2ruhflfl96i8zUrGDyYp1mhH7zZMoO1u1duun23nKzx+YzLuAZqpyaPb3G1WjX730roVaUUrPQIYhW5ZbfI4ae21HUeZ7xod/dcDdn2AxUDaHFYKu1l80/xt0ruv7JHmNtjVsdutU7rT08tm8vds6jtTdeT1bNvrLkuXocnIx8nYjKyq24p/9es3ULwLJH/yxVc5ft61oa0yQbWb92rdOwz6V534o+IGneHoWS8uGXzWH7mNcuuO5rWEZVNYo8yrWVJ++7JDfGniyLRtPa5nk3SupaKP+925+lfNeta5PrepSTzs0krt95q6Lxtq13qmuTXEtxJNbt/qdy42gjNcjDGftW7b83avr8BhVQgpz3PzjM8ZPGVLR0itvM7jwPYmeSRnVdu4fe/iq74i3pfbNqr6bfu1ueC9NEWmtK8e7K53VkahMl1rVuiq3LbSu2sfaOVVvob+zUKKRa8DyPFq0LM3WTbXqVnqUcul+LonjgZUjjYC4znPPzIB1IxivOdHhjs9ctW27VWTc27j8q9C8kRaDrkvmNH9pkSJWjjyehOPx3V52KneaOilFqDfU6D4I3kVreXlrLuaKZh97j73512V5Cnh/Wlt2+azeXcsv92vFfAepf2RfSO0m1opEUtzu5PpX0Z4k09PEug+bAyrewR74/l+8Otc1RKnNordKSI9JsXikZ/vLNIcK355rpo9JS6VfNbcvGNvIrmfAevDV9JVWjX7ZGxiZN3Oa9Ah8uwtbeJdy3D4zFtzziuWT6oq+tj1D4VQG08MeRu4jnfaG9MA/wBa7Hym/vmuZ8AtL/ZTb4/LVm3D8QK6uvusA3LDxZ8diVy1ZIfRRRXcc4Uxk3fxU+ik1cCi2lWzy+a8KvJ/ebmrCx7V2jp2qWlqIwjDWKHdtWYzZWXrurR6JpV1d3EnlxQoXL+wrSaTacbd1eE/HP4gF5rrQbC6i8iGMfbu/J5259lwa5cZV9jRctmbYal7Wqoo+WfjB8QrjxLrF1K1wqxbnaOJeuCe/wBa8va8e4ms7WJfnduEXrz707xNqSz31xKkfyjIG7rjPFbnwz8JvrOvQzvt3KyOSzY4HoK+Ob5IXZ9smk1GPQ988Nae+k+HfLVtt08YiB7scelbENvbNHt3N58Sj7vTPeo9S1KOwutsTLJOPljPXkcVa02PZIq7d3mfPNt/iPoK+clJ3bluenra7NS1t4rPT5GZuF+eR2/irjfEWpW0s29rhofNj3fdzwvOcV02salHdXEdhb7dsS+dcfN91PQ15X4o8SJ/bUlu38UR2hW+6COnStaceaxk1qY/9sP4h8K6w9r80ttIbqIKv3tvb8cV4r8VrO31fS9N1q3Vdzrlm78817N8MZktZrxHbci5ikjk4Pzf/rrz/wAZaGdBh1DS2ZfsayF4Pl5wxOF/CvYwFT2U03vc48bR9olY8v8ACeJbpVbarNj3r6M8J6HHe6arlWZl+UbeK+c9DX7Pdb9rbg3Rq+kvh7dF4VX7qjH610Zk+aXNE7soh7luqI9a8MxxLIqQ7m27ge9ci0c2nTLLEzRyf7Ve1TaeJ42ZF+de7dK5fUNFidtsqqrL/wCPV4nOkkj6yFmV/DPiwzq0UrfPx83QLXsHh/XEaFlSTcePmb+LivC5vDckHmSp8u1f4avaf4i1Cw8tvvJt2laTi370TVxjUXLI92kvImjVlbdKvy7l6VJNHHKseWVdjdd1eVw/ECJIVTdt3NwKtTfEaOKNVWTd5vygNxt5rPkn2Od4e3U9Emkj2q33m3bcxtiuZ17VEt1kiVtu373y/erm7z4gRQLHtkVs9Qtcr4k8UXOqNI0KsqMu4/7QropU3KSi0ZytS965x/xO+Klto0i2tlcLcXRU4iZfkjPvXhWoahPqUk0txcNNO/zFm6fSvTfEnwpn17zL/RJFuLrbmW13fvG/3RXlsmnz2skkE9vLHLF8rK3XPuK+3wuHhQgnbU/N8fi6mJruN9C4rHWdL8rb/pEK8Bf4hWfDGr/Jt/iG788VchaWwkhngVlf7pXs1dHo+mxa3rFmIlWNjIPNTtjrVyqexTdrpnLSp+1at0PSbO1ii0XyG8tmS24Pf1rzuzzLryyN8yx/MFWvVtUtRYafqEvlru8v92v93AxjmvL9J0vVpdS3pa7ldeNvO7P+7mvMpVIK8+b5Hs1ou8Y20R0HlvdX1r5DeZM7bQm77uT9K9M1SMWVnDpfyyNGyPLtYk7j/ePFcrpLW/hWaHzV8zV7mRFjg4/d/U812moWaJdXG2HazyRvIrNv5xk4PHrXmzbnU52tPxNHbltFnnduws/E10kUkSpcKG2deR9a+mvhj4os9Z03z5ZPMurdkhNsq4LDHrXy/wCMmew8RW9wrfKOjr1+lewfDnWp7e8h3TbbVlDKVx8pPr611YiLmudGUItK3Q9Uj0NdG15p7exZbe8+ZX6GNge4rttL02TxLut5Y2+1W7B4nXjduJBBPtiq+jyC6+0RMyzI2GCt1zXovge3EF1Ivk+XlQx/CvPop1KkacnuYYmooRc47nW6TZ/YbC3gP3kUKav5NIPu0mRX6BTjGnFQT2Pj5NydySikX7opa2EFFFFACU08inE4qldzXCj9xHHJ6mRioH5A5rOclFNsFroYPxA12XQ/DdxLayJDfTfubdpMYWRhwTn0r4i+JHjKOwjj02Jftl1+8muLqT/lrM3JkYDOc+ma9V+P3xA1b+0Gto7i2YQK+UjUCOMdHZ3bp/DivkTxRqmo2uoSO11ZXzv8wWzv4ZxJu54CntnFfKVpSx9R2vyrSx9ZhKUcLS99q8tTLvLh3upGaNdhb/Vx/wAWa9s+FunjTrGTUXjXfKoiiEn/ACzNeV6DHqGo3EaS2slu0jBRJ5BxX0Ro+mva2satazsqKFDbcDOOvGa8fHT5KfL1PTw8FN6stW81tpMcjvH9uvZm2xQQtvdWPeugWQaJZrLL82qTrsiVf+WZP94Vn2dvZadbzPFDuvT83nXH/LP3WvMfHnxU/suRbLR7xri/k+SS7VcmId9vpXhQpSqtNs9Ko4pWTNbUvEX2K6m06ymWad8teXC8hmzwoPpXmesapJdeIoUST5U4Y92J60XGqPptjIxuNzSodqR+5yWPuTWXoMb6jNC67V8uVH/ecbutepTgorUiUbq6O+8O28EVveXjs291DgL/AA7ccU7xtZx69pM1xBHuZFDbpFwVKk5puk3iNas8vmRpLlAm3he39KvWPlyx30W5f9WZY9vXGcGsLuM+ZbGkY80Ls+d9Yxb3Ucu3aV6MvSvZPhvfPKqpu64YLXlfjBY/t0kSQttGWUt7HpXWfDzUja3UaN8rbR8393ivYrrnpcxGCVptI+jNPjSWFvN3LEOm3mobrTTOzOqrt27vm61X0O8Lx7Vk3K3UVsTKZYWXauQvG75TXhNJI+jpt7HH3lqEZmXzY1Hysn8NZt1Y/MrKvyn/AGq664jDbU+9hfmHasm4sQ9vu+ZW/wB2pTtojpcWc/8A2THLC0Xlru3VTm8PyM38PydS1dM0PlKu35l3delVVU/vHDfKzbStbRbWpEo9Uc3JoIgjVlXbnqetNvLFHVlgVVYx7Q8jYGa6CS3+Zt7N96uZ8SagYofKTa38G3swr1MIvaVYqxxeylWmqfVknhW3ttUkjgVpbW/hk8opG2DITzn3Wt74gfs4654v02bVNNs7S6vYI9rNDIEeROcgg4547Zrh/D+rR6D4k03Ubjcrco7denTFfavwm0WPWNKurqeNvNDrsVevIyOv+9X2EYSskj4TNMO8PVknsfmZrWh3Ok3ElvdWstvLCxiIZSm0g4xzWt8L7NLrxE29d3lrlW96+4v2kPgTp3j9fPt7WCPxJHE+2ZW2+dzkRPz6fxda+T/A/g3UvD+qX0V/Yy2txH+6Ak/hxxx6j0rhxUvZ05RlucmGaqTjJLQ2PG2vXel6CqwMqzzN/EoIx+Nec6X4s12/umR7xlt1bawhUR8eny4Ndh8VJJGaxt1X5o4/72A3Ned2MZtbiT5dqlud1cWGpxdO+7OvEXdTyR2i28VrqFjcLG0aGQO3zZPXHevXryR0uGdl3ROoYFeOMAZxXmMNvF5Nq+1fkkSUFvavTri6SWOHYq/voxl/97muStujt8v6seW+MLNH1C4XbLu8vep6103g/UCmn7WjZWTYv3vTmm+ILWO8mV9qqpi2Er7VR8Mx/YrzYrfI/wDerdPmhZmKT9D6m+E+tJqkbI23fFKmd3Vga918NSJ9vmVPmXp/u18qeB7z+zdQhdFVllUKe3TvX034Qid5/tafKj43D+9XHR92vBW6nLjofu3J9jvMGk3+9L/DRzX3yZ8jYVfuilqKP/Vr/u1LTGFNzTqY336ACuL+JHiD+x9IMShla6V4xJ/d49Miuxdto+bpXhnxc8X20+pQxWt5FJJCpHkbd5yQeT6V5uOlNU+SG70PVyzDPFYmMUrpHyP8YNSlnuGZt2znnzMq3Pzdc/7FeNzXVz5nyQyTbesc2SGPvzX078WptL1LwHY6c2kR2t8l47teqoJZCpB6EHqVPT+GvItJ8CxX7NKskkm2TKsy43fUk14dRxwXuNn1tXB1JyvUXK0dF8M7XVU0+4unm+yxFRtjjk/j9s5/lXoV14qisI4WvJvOvPL/AHaLITz/ALQUDFec2/iL+y45LW1kXeindL0RSP7vrXE614innhkXzJZIi3zSt1b8Rivn5U5V5ylPbodvLGnFKD1Ou+IXxSubqP7PazSw4XczxsMfTHP868j/AOEkkv41WLdGm794f42yc9aj1hk+yqq7t3Y1RtVjaP5fvbhuXb/9evVoYeMIao4a03zOx12l3kkqzM25nX7u7nbjpWx4Pa5n1KFpV3Iku8r/AHsc/wBa5HQ76KyuJGbc2f4d1d14VkkfUri4ZfLghj6f3iRXHWg43R20anNBWOk1K6S9urdYJGjgb5ii+3FN1i6l07XLGWLbsZRlV+tVdNvJZ1jRNqp5g8x244J6Va8YMbXUoWaNmXyjhv8AdNebyyTUX1OiDd7dDj/ippcVhNHdRNu87O7/AGSa53wvdeRNt8z5l+au48ZNHrfhVnZdsow4ZlzzjpXl+lyH7rfL6/nXtUWp0Wn6Bh37Gv6/5n0p4L8VQTwtEsyq6KONvP513Ud4fJj3MzberfWvnXw/r0kFisrqypF1ftXfaT4yu4rdZZZIvscn930rmqYF1L+x962p9rHBOs/3OvU9Gvtm5m8n5v8Ae9eetY800n3l2++32qva+LLOe3VIrhWdvlHp19ajuLiKWFn3K2G+6rYryvZTpv8AeRaMpUa0NJqxJIolZWZmbcvO6o7eQ/dWNVQL03feNV45opW2qzbvu/ep3CtIu35eMflTja+pjysLj5/mb5mP5dK8v8XXUn/CQW9nFceSz/3uAtd1rWpQWFv5rqq/Ntx3rzmwsbjVtWmv5bP7VboxVu3lj15r6fKYSnUT6I9HLsM6teNVr3Y7vzK+rQ3NheWtw9w1wm4cxtleCO34V9vfAXxZLf6LeIs3BZJT+IGMenpXxHqutW080kUVrL5HCiaP7memK+nvgbcfZ9J+Ro9qtGjbfQHOa+mk1Tnqz4biTC/vHy3cb72PqLV9Fhv9GVJY44XfqWUZXPJ5r558feFbaWTyFVpLhsqs230PrX0ZeSNe6PIvqvVeNxPPFeO+PrGSe+tbNd0av2bn9eOa8zM58tO8etj4fLoN1OU+NfiZoeq6NrjQajpcqxXcZWCSRTiTHOVPQ89cV5msgeFv++gd2a/VK5+Gmj+N/Aq6Br+mQ3GnsgAjZjvRs7t6t1Rs88V8D/tBfs9638H/ABFM8Fjd6h4Smbfb6wzeZ5fTK3DKoVG3HG4/e6j+LFUsNKME0uhMsWpTlF+hh+FWS90tmddzJ8or0CxvIr2xtTt2uivnb/EEJrzHwPdboZolX7uPk78n0I7V6FocIXyf4f8AWJhvQmvJxMX0PcpNTSkVbi1LalZxL9x1KmsO6t2t9WtfmZVMhRT9DXVX1n/p1iW/d/vCufaub1CxP9pQqF/5bn+Ljgjp+dFOd7Ic6dmexeF2G6FpZF+SPaPrX018H9SN1pU0Lbm8lgBu9+a+afDOl/atLjuFVWaLDN24xmvoT4KXCyxXKsqq+1Gba2efpilRa+tRl0uc+OTeGkux6yMmncU1chcelPwfWvs7dj4vYF+6KN1C9Kb1OKoYZ46VG0ixKWZtqL1LUy5uI7WFpJW2ovJNeQfEX4ols2mmTKqH5Wdv4vpTUZS2Vz0MFgK2OqqnTXzNHxz8VIrcS2Wmr5zt8vnrgrXi11IXaSR/llLH7uMseDxTL7Vp5pI4/O2u3zH92DXHeIdfvILwWsX7sdBIyjBOc5/pXHjvaU6Wtl+Z+yZTk8cND2dNavd9TS8TLBZx7ri1aZk6o209u1eQ+JvF139n8rTofJDKUZJv4RntXpGtakuszLJd6WLW4TO2e3zsl/D+GvL/ABJbwL5zOzM/3l3f1r4ComqnPN81+x1YnCSlR557nIL9p/5epNyOv3F5FVbphcSRxRbtjdV7cUszX+t6otvb7ViVd0hVcDFO1qS30a1bymVbhl5f+7XU1eatuz5Ca9kr9DkNYmP2yOJWWRV+U7aSbNrb7fMWPe24VRtbhJbpmVvMlb5t1aesWsm23ll8vaq7sfxNXqOKpuMGeTFucZSItPYu29PmZeo/vV6db3wgtYbVF2yyYaXd/KvM9FVbyRmePdBC25wv5111rdFpN/lsqDoG/hrhxceaXodmDdk0+p1WjyIi3EStueZh9Fwe1bHiy6MVnbz/AGjds+TY3IbNU9BtRax7pWj8+THlxL71oa9p/wBq0O4iZfnhk353fdArxG06ikenF2p3ZgtMJ/DMy+Yu0KdoVf4xXnFv8lwu5du75j9a6211CP8AfW/3U6j8q5e4U/aNqtt216uGtaUejOeV4yTOs0Nt9vJbsvyS9RW5HpItYWVZJNsnygt/Caw9JunaOFUXbsYKx/vV6BDHHe2e9l2tt2HdxXPOUo25XY+qw1eUEpRlYo26atBpX2RbPzIgpPtJz3OKz7PWoP7Pm81p1ulywDc9PyruPDtwnktF5i4i+X3xVe+0e2urxZWj3Zypb2NdMc0le1WKkloe/DNJR+KHMcfpOrBtHuL1bxY5xlhuXn+dTN4iu7rw/wDaPtUe4fxL6H0rpLHwjpkCzQMu5GX7vTtipNL8H6fYWskSW8cileFk54rd5lhZayppWOp5phmrzp7+hw+pSRywW949w1w8eONv3ieR3qxqN2ZbOYWxktw8XzRt0z7dK2NW0e0tWW3gt/kZt42+orN1S1k3Qp/Bu/Guj+0nKny0YWRy4rNpVKfsqUVFW36nnei6tdwNcWsUPnTlufM55xxX1d+zK11f+F7pL232zxzBGVerCvmO6W58P6w16m6SB22+UvVT0r3z9m/4hNpfiO7tdUj8m31FovKm6+WynGG44Bz1r3qMliKXdnzmMpVMblvO5OU4bqyt/Vj7A0PVCq/ZbpdscfK7m59q8v8AEmsSa34sjC/MqttVFU5+8Bn613SxytLt+XcO/wDPmuc+HVubn4jSeY277Osjj/ayAMfm2a8vHxdSUKXdpH5rQSpRqVV0X9feewaPbeTpsI3Nhoxw30rI8QXmmX+dH1LS/wC0rG//AHU8NxbrJBIh4O8MCGX2NbMnnfaPmb5D0C1bSJR82Pm27TXvxvBKK6HzErfE+p+X3xU+HEvwD+LMui26MdIeU3Wm3DZKtbyFyqljks0eNpJ+9171v6HfJcMyr8zJhs163/wUBmQ6l4LhMfSK7y+3G3cYgPm7/Tt+NeLeFbr5WRV3b13D6V8/mceVXifUZXecLt7G5qEjs0LL825uvZaz7izEskbfeeGcMNv8WcGta4t0lt42/h3c9ttWNP00bfvLsaTj5snOK8qjJKCuevXb6HtHwx0GO+sbOyaNf9IV0Z/5flXcfD+3PhHXprbzIponl+zsY+u4Nisf4F6eVv7WVl5KkENztyOld1qGkn/hJr6KDdHKyeYNq+vP9aqVKUYKpD+Y8mtUTqSoz25T0gdak3VWtmLWsJf7xUZ+uKnr7eC5lc+Reg0sf7tZ+u65a6Fp8t5dSrFFGudzVU8S+J7Lwrpcl/qEyx26A9W+ZzjIVR3NeFfFXxsvjfRrf7KzQwbd6xN9/PUE/wCFdEKblZ9D28qyypmFaK2hezZf8RfFW68Rrst2WO1dto2rncK5dbUPDvn2yKGyN1cr4TvZJbyKKdvL3MN27muz1Z0Mfy/Km7G9ulelZR2R+rLB0svn9XpKxkXFrAp8zzNuGwG3fpWNqFjbajKrrFHLKP4/pxWizRxhg6xsobcH96Laa38hmVdy85HXmuWrQVdWkj1qblBc2tzjm0sxRyec1z87Hhmx+Vcn4y8N29rbxpYXXn+Y22SOTgx8Zznn3rvr6SO6kZN3RtyptNcX4mh3rJvZtjL8u3p15/qK+LzKNOj7kEk+x6E1OstzzPVryy8Jaa0W37Rfv82VbhT+teYahJcX6yXE7Nt3dK7PVLXfcTIqsy7ix3e/PFY95ZpBb7m79GavLwrVPR7s/P8AMaEk2YWg2YW63fLIr9O22un1ix3WMe75dvT/AGj6Vi6DCPtHysv3vvV22sW8bR27sytJHHxt/hP0q8RVaqpnj0IctJnndrcfY/OVV+dupbrXZeF7rc25vm3LuAbpXDyR7bxmb5n3Hj+9zXoGhwvBprblZdyhv/1VpieX2al1ZWFdmzqvDMck7NLuaRQ+0ru4XntXXXEMjWeoK21fNjOPM4/CuJ8D3SX+oSQOyxqJEc7vl3AcV6ZeRxLcSOrKybR8rcjg56V87Jck9T0qj5opRPD2jeK4ZJYfLcKVO7isVm2zcfNXV+Lphca9cO/ytK+4Dd92ucuLXddN8vy7eNtejTqWY73hqdl4P0c6pNJEsbeb8m0t0ya9Im0HUNOuliv7Py0C/wDHxGuQ2BXC/DlZX3Okm2WNk4ZvSvr7wrosHiHTY5byRZE43Q9ufSiUY1N3YcsTLDpO2h866fCftDO23aW/Stq8UeT8vls1fQmtfs06PqFkLrS7iTT78tuAblG/2cZGM14X4i8O3PhrVJrK9jkjKMVY1y1cJVw7UpaX2O3C5pRxtoUpax3uYdvIj/wqzv8AL8v8NaHDtt+X5V+//drLaSO1Xcs21F+Y7v4fTP1p1jqVpdK3lXG6Jm/1rLjdnpiubkbvJr/I9BVor3G7Mxdcm2328w/N9wN/eNU7y3j2xqkbefu/D866TUoY72SOV1aNU+Qf7IrNvtLit7Vm+aRd33q3hLlidHLfV7nM6l4dGrW8kDMy/NuD9siodJvNZsLeSG3uIleBgcKvDAHNeiaTYxfZf9Wv97Y1c7qOlx6NdfaFu/s9pJJ867c7c+le5gMSoScZN2fY9zLuV3ozfuy6eZ9meB/E1n4z8ITXEG5ZFjzs7ISu7b278VS8BaRcWky6tbxxee+/+HhlJPHWvNfgj4x0iw0TVNJW+864aPzonkUr5owFwPcE17/4X0lLXS1ii/dqi/w/pXquKrV422WvzPyLM6SwNatSSfK3pfsdba3SXkG9OOuR6H3qOC7VLhrdt2/bv+b0rLSbyJldJPnZeY9vD445rUdY7yJX3bXRtwP9017WstFoz4yUOV+R8e/8FBpEe88Eru+aOK8cDyz8u4wDJP4V4x4TkSWxt33bWZQrbfUce1e5/t76b9qj8M3DW6sVWZPO5+bJA2dfxr56+FtwkujtuZfPSQKU3fd/GvFzBc6l5HuZbJx5V3O01Ly2s1Zt29ZNo7U6zmES3jKse0eXh2bue9TX3/Hrub5l3bD8vGTTtHs08y6VZFhUeW4Xu2K+bpSTjp0Pqay975H0x8Cr638q3t1aOSVz5odV9RyM16tdW6xeIIbhV+aaIoT9Oa8V+Ckwg1WNW+b5fvfhXu88Bkltm/uPu/TFe3gv3tJxW6dz5DMrwr37ouRr+7VT6U+hfuUV9MvdSR4jPnz9obxD9sudMsIJBJCn75tuD83YjI9Ca4O4sRLYwsse1NpYr+FVvFZki02I/K0SLtyvBUjsDV/w3qCahbxxO26Up/MV7MIqKSP3PB4ZYDAwhT1Ub3fdmZFA1lq0Lw7lQcH8K6C8ka6l+bp90j+tS3Gmo26V/lxz96ssamzTSfLuU8ArWqdkdXP7e00tUht7CiwNvj6/xN7cVhST/Zx5UW7zZG3e1amq3HmQhd33lrHe6/gT723muTESSg3c9GhB8upXWbymbzVZR/6FVO809LqNonVmV1LfNWs1utz8rbm9B/8AXqeWxTydm35wu47q8h4BSpuUtWzrcoqx4V4s0dIriNVbarZ4X+HHvXC61apFCv8AF8u4Bq9s8faOksMboqq4y5ZenpivJ9eheCONkVWyu35q+EcfY4h02eDmtH2nvR7HM6PaxpcL8y7z8wFdxdWq/Y1Pl9V6r7CuL0+xdNWXcqrtr1TXNPFro9vPB8y+Xtdem0kUsRJOUWfI01yQaPIYbUXWqLt2qvP+s+tdBdah5reQv3Vwv6VlyW8drH5+39/J8o3LmnWuPMXLfN+tXNKVkY4d7s6Lwm32XxMqyttgkjCnb7V7VdR7vs8vl7oN23ft+8Mf0rw/Q9kWrQytuZUYMW9q9ykYapoMbqy7Qx2hfQDOa8+ulJqXY6OZx0PE/FFvBb69Mg3feLDd7msW3kMtxIGbc276V0Hja32a9byrG26SIMfm756VzrSeRqHzL97LV1QV0rCp1LaHonw1bb4iaBvlSVR9K+tvhveRwNcWs+1lZdi/4ivkf4ezeVrEMqqu8sFD/wB3mvqzTrl7PUrO927iGRX9Oay63Fi4+7yPrqfROmRmO2iAbzFCDBauc+IHw5sPHWmSRTRLHdL/AKqbvn3roNCm8+xVvvc/w1obfmzX3VOnCvh4xmrr+tj879pOhW54uzR+dXx++HuteHIV02WHdKjbz5bZ3JnIxj/gRrV8Ax2fiDSbWJFXbHEE8maMh1cDPJHpX2v418A6X43sFhvoE82M7o5duSv+PWvhb4rfAuXw14qkiS4lspGyzPC2EYEdcZ9K8CthoYeDo1m1F6qS79mfT0sXUx0lUh8a3XT5F6zkjl8x4v3nlSFBubhsHB6gd6p6tIZVhRF8tvM24p3h/TU0axhtWXanC+hb379aj1CaT7ZtTbtj6Nur56Sgnyx1R9/QcuRKpujW01jaxyI67n+6DXE+LvtJvI3t1XzY/wC90rqrfUNrKG272/vL/WuL8TSP5kyxN833nVa6sJJ05qS3vue9gqnsasZJ2Om8Mar/AGZbx6pP839nyR3vyxn5vLbeVGBz06V9vfCrxxpXxG8IWmv6VcrNaz/KexidfldGBwQwI7jpivirwzrKav8AD2/sb3RrOSBFMYm2yxuxbnko67j2rE/Zb+NDfALxlNpGuX3l+D9VlC3c0mQllMPlSfrwvRX/ANnax6fN9jQcfbylGXNzWZ8FxhGdSfNbVN691p9x+g+pQPFLHO3zIX/hrQeWTyN0K7XX+Bujexp2pNts2lC7tnO3v6Y71NJaAD5W56jdXfJauVj83lUUox5uh84/tkaDqvirRvCkenadPeRfamimmhUvHE8pjRN20FgN3fFfFHw51Q2usTWDSLskl3FVU5bkDIJx1zxX6jXWlQ3RurG7RZbe8jkinjjyhYMu08ryuRxkGvy38TaLF8PviFJYTxz3VnZ6hJbtDHJ5bzRxTkbVYqNrEL97H4VwVqblfm6o9HCScJJR2R7oscdxatF/z0Xeo3fdI9ar6fm1jk3SKzMoUevWrkuqaNqV/JcaDHPHpk0YaCG6UCRRgcHBNV9QVLe3t5Ylj3s3NfI048kpQZ9jUnzxUlue+fC7y4Ta3W759wyK+gkIkRH/ABr5l+Gt08tus7suwYb5a+jNDv0vbNdv8GBXuZTZucH0Z8xm9NvlqI1Paiinba+nsj5nV7HyN4yjLWtqjR/ec7k+tUPCg+xzTr/H91P5V2Gt2KOLaFGwkajH0HFYtvaxwX0jDaqfx+ueteynpqfvNHEKWH9l6lnVlMEMifMxPzE+1YllD5oZV+51bdxV++mllvvlk+Qde/Paoblo4EaV5VXC9Pf0xVKxrSvCCj3MbUphKu5PvL8tU7a1Dc9/vHvUhUyvnd5i+nQU5bVY23BvLUcH8axlFS3PbjaMLFqOGPzVX8cdKsRsPMfY21NpBLdaz2RheLhvnSrYkdDuZlXPbs1WkjnnHS5yXiCzj8mZfmkbbwW53V5X4q0vz44W27Yo13fdxzXsfiG3E3KMq5XaGXp+VcJq1ib2zWD7zJ1Za/Ns4p+zxXNHQ2rw56Sf3nj9uvkX0csqtudtoWvTvFSn+w7HyVZt8ZU7em7HFcPrVnLa+W7RtuRiwK+1egSWsus+HbFkjVm27z2C/LXi1ZJuLPiK1Hkk10PJ9aWeJrdV+VkXady96LWMpJ+9+6F5207xBHEky7pPn3cqrZqO1zLIu37u3pXUneJwUk1t3L1jM6X3lIzKskf3WXnk17J4BuvtXh+8tVkbzYmAA/u814/NbyRXVvK3ytxg/SvVPAsZg1zylkXZfqP3fv8AWuGorwXmXLW8jB8fWYWOzuE+ZopXRv8AayeK8116M2+pQq3y7l5r27xJpMaNNaXXyt5p/Pt+leL+LrPypl/i2yFd341rhXrysy5bxbOu8H3BRdyybdjDH4mvrLwPqB1bw2tuzeZOkv1LACvj3wWw3MGZd3Cld345r60+BiNfXqRD7pwM7vvHP/16zld1eU3xVlTjV6I+kPBkpbR4j6KAfrXQlc1yHhx30/V5rJ23JJmVR/drrwdwr7nLZc2HjrdrQ/NcUl7VvoxNuK8Q/aP0GKey0/U2s1aSEuhu1+/GMZAx7817jjpXNePtEbxB4Yv7OPaZmiYxBuPmA4/rWuPo+3oSitzTAVvq+JhN7J/gfCTXSRQtKq+ZF94t/dzVG1jDsz/6xnbd96o/GVrPaxxru8mB5Srdi2DUmk6hbT2e2BfL6KN3FfAcut2frsW1rv8AqWl3qrK21WVvl3LXH65l7pt7Krt224rtLpQ33l2tuC598VzepRlLjc/zIP4v4q6KejuelSbelrmp4dvJLDw1MjScvLuy3CcCvO/iZ4G1i/0xtbg0a5XTN2DfRxl4fMHzfNj7uB68f+PV3d1fDS7bT1eCN97F1Drx6c1BqVnLfw3DwMqxXMeyVY2KBsHIU4I4DDd/kV79KXJTjUvszozXD/XMAp31u76bv5H0T+x38XoPFXwXstCnv1n1TQc2LRSNukeHIa3brnbsYIM/88m9K+pUPmRgj5f1r8ofhn44l+FHxEs9UWZlsxPHFe2yswRoy3O7bjO1S7Af7XvX6vx/dH8q96jLmbktj8KxdJ0mk1rdlG8XbLG+3LrnBC54Ix2x3r84P2ntGitPiZ4gkjmZlOoTuSrZOGYuw5z0Y4r9LJAW2/71fnz+1B4R/sv4p6zBLCyxXTm+j+bO5JTlj/335lc2LfKldX1NcAlKbj1szB+G+qf2pYw7tsj+WFlZcDnHXA9etdpNpJa3ZnX5Ub+L3rx/4P3T2WqXmlvtXOGX5vwxX0hDpPnrsb95leFZsbvxr5TEQ5KraPsMPLnpWfSxufD2SO102SH7zrhf0r3XwPqKTBoQ3zbe64FeGeBbUxR3S/Ky+Z93d/WvSdBvGsdTtGk3eWz4+Xotd2UO1WbOTHUvbUGuq2PXF6UtIrbhmk219ifCnzszRy/fX7nykKtc5qV9AryIkH0PepNW1Blfei/un6SM3PtXM3Vz5UjBZGkwvJXnrXsJH7ng8NzJS30NZVRVWRdyufmAaodYkC28bJ8rfeztzzUFvfuirndw2B83P8qr6leMyNlJOelNaHqRpNzVyqYo/MX5sseSFq2s3m7cq3HVOKxbeTdJu2/MvU7atRkr1Xc396kelOn0ZYVU8zft+b0p087SDDr+63bcVCrIzM22q8zD5lZdy7t1RJ2sLkuQ6hGkvyj+Bt1c7HaxuszfdLZropvL/eMFaNNv3mrP0G3T7VcNtZklyobstfHZzh3JOr1Npq9JpnnetaS8trI6/dO9B/tVpaDG9v4NVH3cKc/yrS1K3+wWbb13ZldSW5HPSrXhvT/I0tkZm3Mp27uQ2ea+Hq6aHyOMj7yPCbqPfqEn3WUNtz71Na2pe62xfeRfmXdWteWYtdauleNdqsXx7+tZdrfIskm6P5t24npXcpNppHiKPJZyOgutP+2Wazp832Rk3L/ezXRaPefY7yzlX5XtpQxf/ZNZPhe4iv2urKX5Tcx7Yx79a2rfT0iXbK33lKFv9oGuR3S1FN+/6nSfEz/RZob8fNBJH5o3eteZ+LNPe90lbqJVZfvlF424Fega0t34q8FyReYszWfyDb1+UZxXK+FWj1TR7ywuNrSlR5Yb65qYv2dpmcYtxlE5DwrcGCaRm+XHb3Br6R+G+tS2txZtFcNbncjA/wB08H+lfNscJtdYmRY1jXzX4XovNeyeB9Wfa25vmjYLWtXSpGrE6lS9pRdPofalpcPBBDfyyeY0KpmZeNwPBruIbhJrdZUZWRuh7V5v4P1q31bw0sG7zJY1CsNvGGFYPn+IPD2oYtLxlt0f/VsuUYe+a+owleVF80l7svwZ8DXwkq0nFaNM9vFQSZbIrA07xgksLG9i+x7FyW3ZX+VbNhf2+qW4ntZkmhfo8bZHFfRKUZ7M8adOdN6rY+Afjonk+K9Y023tWjAnliXzuDhZCVx/npXC/wBtaemoWbabp93p/lJ5V6Gk3iWRgMPnA25beMdq97/aY8KSH4kNdKrM06JLD5n3MhdpHT/ZryrS5NSgt7yD/j1sJG33FssSlJGXgsWIz04xXwGKXsqjg+jP1zCJ1sNSnF7pE2l3lm0Nw0lv9oUr+7ZWwM9m71j6lap5cO/7hb+H+Lmm2c0GnahGjQrbrN/qyrZ3A9OO2K1ryGPy1Xb5i7urVyc6Tsj1qDlE5/xtvtZNLeLdIsa7mRv4q6Tw/rQ1LS7pWtbaFnxjqDnpWL4ytxOsaIq7tvFUfCes3CBbVY4/kkAI/X0r6PL5urSlT5rfJf5H1GFg6+DqUX8S1Xp1MPxtql7LpS6Cv2a4Cag9zH/xLl+1QMVRR5c33trk7tv96Ja/VmGMRxqq/dHA+lfmp4es/wC1vjB4aj3LH5mqW4BZd/WVDyOM81+lSssagH5a9jBu6k30PwfO6Ko1VDrrf7yXpXzR+2T8OV1nRLHxRbRj7VYqba4IOC0Tfd/Jif8AvqvpftXiH7VN0k3gWPSxJtmuXeYIvPmBIzx/30y12VoKdNpnk4GMpYiChvc+B7O4Ph/XLO/dWt0ZhuK+ma+sPDs0Gqaf9qEispUMo3c4xmvk+8j+2NcWrM24MWi/3M5r2j4D+Jnls5NGnZVuoZNyo3VoyM18li43Svuj7XklSk42PXtJki066jTbtV8Nj6811onOGcMu1GBCd65y6t4/OhldW3dPmXBrQimLx3G1mZlX5VWuTB1eXERt1NacVLc9z0C/W/0i3mQfKVx+XFX9x/u1wPwv8Qm7gmsnVsx/Opb0xz+td75kf/PRa/Qtj4HGUPYV5Qkup8u6lH9pZXK7plO8tzhj/F196w5rWNZWk+Zj+WOa3r5jjarSKh/i3fMxrMaOVV/nu616abP27C3jBK5R+VY/kXdvbILdVrN1SQy/dk5XrubH+NXGk/fSfu1VUXrI2OtQ3kMax5+VfZv51R6tNpTRlwtsbHmLs/utRJdbZFx83+7U2CzKF/eZ6VH9nWJG3NuI7Ur2PRur3YkcLrEyt5e8855qLywwZ9q/e2luf0qSOTYu3c29/lB6r/OkYFCyrIuRx8vNPpca3sIvlyx7fl2jtJ/FWfb3Bt5pCu3YW5SNuFq2sw87HmYVv/HTVC6X7BDI38XOdq/jXl4ylGrSaZrGN7ruV9Wty9jDB5e5HlOGbjk84q5ND5Gks0ccqvHFwrcbT0zVWxuhf6WryybpVY+Xu960PFUL/wDCOs0EjNLHbBR8341+W4yly1eVny2YRcGk97nh8zSS6lfM8e5x8rP/AHhXMx4+2SW6x7o+Nq98noK6yzh+yyXFxdR7mmXcIWYZYngZOflyR3rV8LeEbLwVJY+KPE0Ky3l2wuNH0C4480DlZ58keXCGHQ8ybey10UdHZ9j52vJKMdNTjtF1I2uqQs8m1ElGCufXHfFeyahbiVo0RVXdh13fxGvG/FX2y8168vLyb7Re3M5uJp9oG6Rm3E7RgLyeg6V654b1A694fjZ5P3seN3y/dAPY1y1fg5obDnGS5ZPRk3hO+Nh4g1TTZf3KXUaJs7ZPDVzv9iyeF/FUiJHuiSQqpb+7nIrSkkktdcjl3bm3Blfdk4P4VveLo4Lxbe4ZmW4RtjPt4auGM7N9jo5IuSPNfiFYyaTrlrdeWvlXLFysbV1Hg++KNCyKvzsMd/8A9dN8Xab/AGv4fh2qrS2jFy/3dy1V8E3ltYSLNPZreRR4cwSZQNjjkg5H4Vs5KrCPkVD3Iyi9j6U+HfiC7t5I/s7eYkyj5O2fSvapIWupIZbqFfKZfm7bT/WvAfBsR/s23u7NYI9Pdxh7VsiE4HGDzXv3h23Oq6XbmaZm3KP5ZxX0uW4i8HS6nxmZQVOftE7Gl/ZJuExEqsG+UmReNuPrXm3h2+v/AAN8RJLCVWk0jUpdpSNciGThV+gNe0W0IihVemBxXAfErwtcX7LqlgzRyxr+829WwQR/KvpnpFTij56jW5nKnUejOT/aU0WaTw/ZaxbwQXBtWaOQTZ6MOMHP94Y/4FXyjqGpS6czfZ4WZbnKtC2cK4+X39K+0Y4k+JPw4vtHnl8u6EaxSvtPUEFT+OK+LtV1L7LqjQLItqkL48vb6cZ57+1edj8B7dXpR9563fY/U+FYyxWEqYVK84P8Hs/zHWvh2C8tY/Nh2zp829eOa1G08RLGssjSMWHuavWskW5WZt3Rv97IqSZnl+VI1VVbcK+LcWrpvY9bWHuPfqcvr0aMq7V+63G7rXF2t1d6TqEkUG1ldgw9Vya9G1Kz/wBHZi213baflzXnviDT5IJluoZPLeNtufxr1surexrJ3sj3cuxEaFaLb0ejOo0zUW8M/ELw1qV1CzeVeQTMnVm2sDwMd8V9oaR41vNc8aW6O3lxLl1h7YZeAf518U6Dpeq67caS7t9qaG5R47fg+axbCjrnOTX254W8A3nh3UIZ54/tnnMGZ14Mft36V9fCnOE3b4Xqj8y42wyoYyMrp3v/AFY9NtvMMS7/AEr59/acjf8AtjQ3Xd88EqbW4HBGcH33D/vmvof+HFfNX7Ut/K+teHbf5vJDS/I3TJA5z/wHpXba58dk9/rtO3c+XvF3h82t1HeQQsq7f++R6U3wzfT6D4o0/V4mVU27ZEbpjpXcTaT/AGl+6eT5TGW2/XmuJj0mOX7VZS7o5fuq39a8DMaHInNLQ/VcdhfZrmW7PqzT9QTV7VZfvRFQ4ZV46Va/eQW8nlNGvf1NcT8F9Wgv9Fa18yVvseIpN3TJrvmhPmbT/qT81fHXdOpddHdHzatGSRD8L9SlsPF+2b5RN8hH1/H1217r5Q9Fr5yvNPkTV4p7VdsoUMN38ODwR+Vey/8ACf6Z/wA/Jr9ThJVqUJrqjyc7w/ta0a1JbrX5Hg11dLcRQsGZifm/3aybp7ifj5FP+6c1lta36qyQM2E+7u64qa1luJFxLIu8d+f5Zr1E09D9Qp4dQV07lxZvk+7zu2r3FUdQ8yQt+7Vs9Pp6VdUlo2dF+523Z/Sqlw3lRsrMrfNyO/PNVodENJGXDIVLMY/L/wBinfOzfNGu09BTo1E833twH8Mi1JJGU/hWPb08vpipZ3c6vYpJGf3irDt7F1bFMVd6/e+cdPWryxyfMA21O3+1UEccsTMzfKKZopGcse59o/Ftuajvow9jcI7fL5br/u8VeusrIvzbWK7gv978aozYaGR/mVtp/h9sVzTs1Zm8Z3szmfAN8J7f5NszCQptb24rsPF0brobLFtXeoUI3TpXmvw1kkluJmTcsUM7qV3Y3ZNeneJoTFpturfvlZvm77eM1+Y5tBxmpHiZxGPtLLyPL4ZrTwk0b+VbalrtysgiWeMSW9iVwwlKf8tX+7t3fKp6q/GOXvUudU1w3d7czXd9LPma6uJMu/Oc/Nn/AD+FbGqQ20E235VaVi2V5K9sVzbZ86H7zTo+35v4h2/SvMjJ8rXY+eWG1cmtWaHii1L6w23sob/e4rpvBd1/ZyyQL8yu278RWPryyz3yyqvzbAu3+7xVfy3tVt52Vo18w5f+9n1qFK6UXsXOldWZ6Bcf6QqyoqtccMBH+dWtWuoJbP8A0rzWbbu2e9Yeg6gm24gXasq4+7/FxW9fRvdaa2xvLliXg9azpx/ecj2ka4ehztJjdNt3uLeRH8pllTaBuyVB7Yrl9LtfKmuLeVWV0baq9eK7Lwv/AKLJG08e5VYbm6nn3qr4g0cWHiJp4F/cSLu3Muetc7SpyaY5wcKjizrvA99Jb3UcTSeTvXaHXg7uQPbpX0F4A1K586SDd059eor5j0G4e3uo23bvLYOPrXtnhrxVcaPcR3Q+VZGCyBl9a7sHX9lVjK+h87mGH9pB8q1a/E+h4G/drkc7R/KnSIXVl9fxqhpN9He2sc6N5gK9Vq9vAXhcf59q/T6bUoprY/Mp+5Ple6OMuNK/4RbWPt1su7TZmHnxc5iPI3g/3ea8Q/aI+EOnWDP4v0q38x5n33MUa/Jk4G8c9z2r6hlhS5R0kUSRuuGVuhFczPo9pbLJYXcccmmyZMSS4KISCCvJ96VSHPG19D28pzWrgMTHEQeq0a7rsfCVjebrxlSbzO+NvfvXQW7Hazuqtu/76qx8TvBt/wDD/XLyGW3kh0y4lPk6k8YxIGY4X5Sfm249zXO+HdQN1JNB5ks2xdw3cD8q+ZzHBurD6xCKitrPc/d6rpZhRji6D0a9fv7ehtTKu3au3nrXN61pP2238hV/1uWDbc9K3po5PmX7qr120NahmVkZmZMfL/dzXzabTR5cGrXT/GxxHw+1/WPCnimG+sLeOaezb5Wmg3pHI3yqccdBu7/yr7i+CnxTu/iBY6jBqMECX9g6B5LfIjkVt20gHOPu46muB+Afwc0LX/hnNPrOnx3MupXsswm5SRVU7VwykHggnrXMeIPiPc/BnxXqOleGbW0tdMt5cNbTK8klwdoBZnZsr7ey1+lYFSnh0pu7Plcxq0+IefCUabeIhpzPsn3vr22PreNiyjK7c14B+0S0N8dJgaFmuIpZJYmb2GD/ADFes2fjfT5vClnrUkywR3FslyqSMA+GUMAR+NeF/EDxovjDVIGT5kg8xFZV7E//AFlrqVJy+R8nkWCrTxim4+7F6nBxWborLJHtY/eCr3+tYHirS3ghj1FIW3Q/6xW449a7aS2Zzvdvm25FV1szrNvIkrL5DKVZGqcRh1VpOFj9Wqv2lNqXQ5/4Z3CWviaF4JFZL35W8vna46E171cSfu7dvmYrhGHuOM18v6TdXGjaxcaW8fk7JBLAFbHAPHNfTWh3H9qaLu3Lv2jcF/hJ5r82xVKUKjUj47FUuRqRZurc/Z13srDd8h9/pT/Ms/8AoHW/+fwrS02OO6tfIkj+ePne3PNQ/wBkXX/PSP8A79//AF6+5ySsqmDUZbxbR5jqJv3nY8vmkVJm+62V5XpXL3WLedkH3t3481etriO6utrq24f3mxU01il4zMF3HdjHevpHG2p+lUrUX73VFO3uI41w7MrjoF/rTbpJJSys23f02/SnNppRuW6dmaqNx9ogkVQy+Q2WY917U2rHSrXumNh37lV/m9auSbItqqu5d2fvfdNU7BniZVbayfd3NVufb5nyLtb73p0puJrLVjEmfd8zbc5yu2q8y+azOi/c6BqmWbdIzKy571HGrzSfeX73I29qGrFKyKqQtEu5mXZznd/Dn0qrebPJm3SKqsvG1snpVy8jEsm1Nu1P4azWYRW8m1l2jJMbVyVLcup1Qu9Tifh7CIJL6VJNrLOcbuec13njK4n+y6ejr5aysWYR/SvJfDN1JB4m1CzaT5nnJVF9d3WvYPFUVxNp9mHVmaNTyvRu1fnmcQslJnJj17ScZdTxfxBIINQjZV8uL73+9VOT/Rb5ZYLddkqhgZOduateIlO1mf727rTdLt0uFhb/AFn+1u4XBrwuWUI3Zyzw/uKRuR3EUWpKk8fnKVHG3jpVHxVbj7OrW9nLGqSB9m7KMP6VqR2cv9uWbfL5TxurBfrmtDXNN+1WLf6zytu07f4cCuCM3zRuedyKMtTnbWN1mt9RX92gx5kXdvpXozWpurVWgk8xZI9wVa4uzt5JdHZGk85UXdGW68V1Xhu+jv8ASVW3Xy34ztroqz5Kkai6MmnzLXqmSaWrxXElu/mR/KM/Lit7xJYyT29ncRR/6qPad3Sufsb66/4SCNXk8yLdsIk6V6hqC217obQz28beUu5TCuD/AFrLFR53zrqaYuLVSE1s9zg9Hjje4jdV/i3N2r0bTbhp/MZvl3LtXd0/CuFt1tpbSTyJpI5lb7jL/wCzZrtLfy7ixtZ7P5p7fDEs3DeoA9a54NqXIzzMVTkmrk+oavrGiWsd1Y6ld2exwAkbcSH6HIxV7Tfjl4otZdrXdvcqeSJrXG3HBA2sKyr+OS8n4ZZo3X/VM33Sa5O6YWN95c8bcV+n5Nio1afsn0OnD5fhMXTtWgpP0Vz2jT/2iLhFX7XZRz/LuOzMe39DVq++O/h/W9MurW/068+zSRlX8ls7s8cHg14m2x282Jvl28pSNGoVmZFjf1Xk/wD1q+odKm+hhU4ay6bvGDi/Js0bj4j6xotncWCSL4i0EqxWx1WMTFVHRQ+cjj6/SvMV8VQ6rfS3lvFa6Hau+02oy4iBOcBv4sV1kqqDu2Lj/Zx6Y9K4HxBpdrpuoQzpD+9dtuzzMJ9cVzVcPTacJq9z7PKcswuG540005fd921/Pc76+03ZNAIbqK+ikGf3Dc888g1V1DSr1tPuFa38tmXiT+L8cVnaLfSXSssvlrs4BVv8K37eFn+823b8wXcdn4ivFlkdCU9JO3Y5quC9k7N/p+R7x4J+Lnhnwl4K0zTVklaSztUQjyyNz459eprxX43eNrPxXd/2w2kW8DxvtjmjUvI4GMF+g/h/Lilgk2ruZl8g9RtzyDn+lZupCK6idW2+X6be1e/GhGnBKCaS0PFy3JcNgsX9ajdybbvfv0M/R/Ft7qXkxXF9HOvlH/gOfpXX6HMNqy9/9peOa8utbi2sL6a1s/JhSPkvJ1PfFd5pt/JcQQPMFVGXqv8AFW0XY+kxmGhBNwjZM61m+1SSRfw/xHp+VOhtlljkSJvvrt+7jpS21wJbb+KNx0Sr9v5Trk7d/rTtpY+Wm3FNHB+PPDZtfJ1dLfdcQR7G2+meK9Q+GurGXS1VvmbaN5VfvEjNRrZxatbtbsvDfKe4rmfDkE/hbVrjTyvyNJvX5v0r4nO8JOP72mjxcV+8puPVHsXhFS/iaSK4+VZOifQV6V9ht/8Anktec+CL4XmsK7Kvm/eDde2MV6jzUZNL9y/U/Oc0b9svQ+Hri4MUi3CMzEfwN/F+NbkWos9vv3Kq9TtrB1Lcv2hYo23FeQ1R6fM89rG38I+Uj+9X3UGup+/eyVSCk/I2PtyNHIy7t/bdVeaRnjZnVVVl5H96nLJumVSysn+ytJIvnyNEjeUy/NmRv/rVZlZRGQxyeSu77vUD+7VhtzPu3bv95f69KFkEEKu37zLbc/jTZJo59qNJtf8A2ab1L1bKy3SxNIscO7c3zD/69SyK6W/y7V3tz9PSoY444Gk2szD/AGsCnLIPKZUlVvm6tSNLJ7ENxhVw38Dbvl61ltGFjk+6xPzevU1cZTPJvVm+T5c9A1Zt9ny2WJl3H+77Gud6HXBWVjymOEr8SpnZvL3NuVF4717NqVxLPp6ru2/N8pXrwK8D1zUP7J8YXlw3zXDqFhVvWvYNDkvLrQYXlkX7Q7Bz/s5HSvis0oudK5FeFkm+5yuqaObWRmn3SLP8w3fw1X0vS44rPd826OT5a3PGFjdxWLOszK6L0XmuL8FzXl1JcJPNI25uA1eXXoN0HI2VPmot9jqrGORNStZ2/wBb5hUJXdXWjxrD9l2rJPt3lu3zCuZs4RbzWLy/NKWKhuu2u2sbMXULbFWRSoy30r5Vu0YzSPnMVBxjGoupwf2ePSW8jauyJioX61e8OqLW4a3RolY/MPpXReItJSK4t3aONcqcuvT8qz7ez/s7UFdY/MiPyHt/jXfiFePqXKClFuP2kaF1pqRTK6LGy8PuruvD8f8Aodw23c3GF6jkVktYn7Gsrx7kf5M7fQVpeG7ofZ2Td8u7b8tcd+anF9TjqVPaUbdUc/8A2bHbzSRS/wAcm7avTmtrTcQXDRMq7N2CnTj1+tRx4S+bH3Nx+9z3rS1KzF00bQ/fGFPy+3WitTcVzrqZYpc1r9h2pRjyY1t1ZfLbcK5vVYVlXz0Vtz/j7V10cbLHIv3m6CsaSzdJZrd/lU/dPuR0r38pxTpyT6Dwc1TVjmF+aFUZV2lsGia1Kqu1fLVehVsbqkuLVbORkl+VO6d81YZUlhX5WZB221+qQtJXWx9DzrRoyWaT94j7W9Aq1i6t4eXXLLcjrmFjv3KMr3rqm8qKTiPa33v90VSuJFTcqrueb5SN38JFOx1Uq0k04aNHEeHZYLOJnhtpFUNtZ5GGGOetdtaXT+XsXy2z3XJ/pXnN1ocWjagv+mbbcyf6nk7jngda7bw/cjy5pbZvM3Ns+bPapVkeji4KUVNK5uRW0jRsnmL83O1VPzVHDZx+T89uzfN96nSXFwrR/Nhiuc8j+tWIZmSFVK8v1LVorPY8P3rXRy3iTw7ZS2811NZ7njXdheA1QeHbsNaK8sccY3bFjjbhSFLYP5V2V80E9vJbPGrRFRuG772a4C6sbbQb3GnW63DLJvHnNnyiRj5frzUuJ6NGcq1N02teh6XZtv27PlX+EL0rYhV4mVtvyntXOaD4ht7q2j2/u2DBa6VmieSHZ8yq3PWrW1j5vERlCbi4m9p8w+VWVdv61D4o0kMkN/FH80bbT9KbY7ZD8qqqbuSy1u2X72K4t9u5Su7b2rjxFL2tJwtufM4hckuZCfDXVGiv4cN8pn2sK96x7187+FZEtdYj2N8xl5+X04r3n7Z9a+EwNRUHOnLpY+HzWk3UUl1PlLV7E29wu9fOYrjMdYLWogblWVm6heRWot4+qHbbzLuVenfNQf2vboBb3EfzjPMf1r9CWmrR+yUpzgrPXYqTRnaqr8uehX19KclmZlVHt25/jkarU01pFKrJMuzbn1Cn2rP1BY7rbJBIsjbg2dxzVpo6FJz06FmVxaSeRKy8HlI+SoxVaO3juJ2ZY5oYpG4LL6fjUtqGknzI0O3cNztIM4x0xUt1LbxMru0e3d8qLzuxxQCbi7Lcp3UeyX5l3IOm7g8UkCkrv2qqbv19MVYuJ7eeRdy/Nt+UU+O5jaLY22NFbq3rTSN1JqJnXUKr84+Vw33F61SVXRmLruXli7da1LyTbN93+HiReRWbIpf73zK33grVjLRXOqm7rU8N8TWNxdfEG1T5o23BgGXPXvXvGm2oVVRtu58IX+nevM9a09JfG1vKnzbox/FnocV6VHIGh+ZtuP7teZVoKvBxaLqp8qsyn4ohR7VrdY/m+6X28fnXB6HY/wBnSXW37+7hl5r0S4UXELRs25B03N/SuVa1jW+XZGyrK20FWyPrXlYig4Yflt0/Q0oO0HCRsW8aSx2LPG3yseeldl4VhHnTJ5iqxX/VLzWDa6eP7Pjd/MVFb5t3Titz4f6gn2u9U/vCjDDr6GvinQcsHddGeDiVzUW1siTxRZmW1hVo2aXkelZ9rG7faNq/O6jlv4T0/pXTeMLUWawy7ty8/e68msHRbyO1vGib7r4x81VNOeFhNdLoyou+HjNbI6zT4ftmiwtu6fMFX+I7ef1qHw/bkeYo3ZLZwvAWp/C0yRx3MTSblhyuPY0+zt44NQkgiby/4gW/irx21C9M8lvkc4d9TIktdl5OXVlJ+X71btq0bRxs33RhD8361z821NRn+8rBuRu9PatTTZzI0nzMq8H8q+oxWC/2SFRrS36HVWi5QT62NSS3fzFVWX733GbBrn/EDNb3Mcq7mw3/AHy1dK0wvLeN2VWeNuveszxFGNqvu/3h7V4mVNKvGlJb3ODC3jU5ZdTntTH2l47hl9mVapMpuH2rI3lP8pHda2I/Jls2i8z52U4C9ayWtxE+E3bg3Jav1TLqvueylvE+ipSTTj2GyRRo3kKsmfvBuvIrOngJn3fNkKf4a1o9+5v3vB60kkXmqv8Af2nC7vevXOmEuR6nB+KNLuby6jvbFtrxqM+Z6j2xUvhqOWKCZ/OjuJXfcyxtxk10Wp2JltZEVmi3Jzt++p9q4fRbi8S8+zxWTW6hvmmbAdsnv61DPZpSdWjyp7fkek2duVjVpW527fWrH2NEWSVY+i/fkbG6obOQy2qs7SfKoatPbD9m3uzSFmGA309atHztWTjKxjHE5ZzubOAD/dNc14o8NQXtlcXTtJbzhtwkX+LHT8q7mFSoXbtkiz03c5/KszxXpsWqWU1qPMVn+YN2U02jpoYhxqxtoc/4OurKzhjiMNzCFb5TNxurvbe880svzKn99a8v0u3lt73yrzUVunjXAgrv9C8qJFYszK3ZuaSZeOpq7qdzqdLuP3kcabpO+Gb71dhp+Sxfbtbhdv8AdzXGadKPOkO75dvyrtxtrsNHxLAqxeYr9dnbih36Hw+PstTI0q+/4m11/wBMJxlVX3r2r7b/ALNfOOg6sf8AhNNWgfzNguQvlf3uetfRXn23/PN6/LcXC2KqW8j4/MLS5Hbp+p8W+ZdWd19ohjkt33ZMX97Perk9/wD2hD5vlyRv93Pv3raktYk+Xb84Xbn/APXWarW6KzLtXH+zyxr9Miz9mpzUlzJdiqtncNGqxXUW3hvmjNTrZzS3DLFf2RVlzskyjflg1L5In4Cqz/3to+X8xUM0KSrt+XcmVHbb+VaqxcnKXX8EN1O1uY2j8na67eXXH9RUkKpFGrSybnboNuNtR28MlqrbmZlbp/s1aa6/dxr8vv8AN/8AWqLroHM1HlHNayeWzqu70+bmnRxtKqxOrK3pt4Y/WpN37nejK3t/eqJ5ZpLlYpVaNNnG3ovvVXJ5m9CK+Vk2xr977x9PpVI3Bt1kK/Mnr0Gcdya0tQUbYfKXcoXGF5LZ7/iTWfa2cN1LMbjaqbTiRo2dFbHACg8tSk0aRqJU+aXTc88XN/4ymlXawRQPLj5P4YrvLeN3j3Na/ulbaz+/1Fc/qlvpuieLI0tLdriU2wmuHmkBeB3baRhOPu7T1/irovtFy8PleY0cI+Xy14C7eB29qhpJGrm6sYuK+8juLcbtibW29VVuay9Q0+S1ZWSNdz/8s15Nb1vcSQMu2PzG77l55NYuuR3EUkcFtuVyxZpI155OetcVaPNBxRopO6izrrqP/iSwtBDufaGPYNVHwrdNZ6xvnj2xTLtKrzzmuiXTRf8AhqOV/wDj4C/Tp7VxMepNp11DKjfMGCkLztya+ZwtBTw9Wk1qm7Hk0pRqUp035npnjKOOXT4ZzuVh8o+XPWuJ0+8S31CFmXcp+T8c8V6BqQFzo0ibm+5v+7ndXmtxNtjbytysMMD71w5ZQjWw06Mt02c+Xe/QdJ69DvLO1aw8QRv5beTdKPl7ZFb+u2nkaja3Ef3H+X733ce1Y2h3El/psbtuaWHGD1PvXZyRCezg2r8w6lue1fH4yLp1UuvU8DEzcKkebdaM8y12RYNZ82OFpPMX+Jsbs/h2q1pd1JHcMHbasbYA9jU3ipRb3cCbuG3qPlrMt2LXEJlb5GTG9fUe1fpsKaxGX28j24WqUYvyOs0NpFkukZV7sKdqkY1TSQ8DLvGVP51naLcbryR1+YGP5fmq7oDi7NxE23cvT8a+CUXh8UprpY8qrB06nOuljk9LuNt60DLzzg7aTWo5ImUJ8rFd33vvVT12E2d9Jtml3BjzH061vbRqOkJcJH8yKfvdeK/RITVOtGp0la57rmoyjVWzOfhbytyncuVz61chmSKFdsbbh8x9WqFptrLlWbevXptp0UkMTbVkbd2719Cn0ep0NqXvFe8Mt8m5ty/NkDd96vO/EV5JYak3nxyeRx5Xl/xEV6dJjDH5pD/d/u1x3jK4j0qwt7ny/L3y7DI3Pl571LsejgqijJRtoy34Z1a8uLeNPLZgVxluOldqssrW6+XuZQvHpXAeGdU8y6eGO8jvkkXdvVSu32ruLG+cxsrrtbbzWl0jkxkPfukWo2lVmbb5fRj83HSqOsM8sq7vrn+9Vrzo5ZI4kZlX+LdUd9HG6ttZW2fnSckedB2mmzy5dK1CDV51W3zbvJuEjKvT8813+gwrEyru+UfLt/u1wHjC6ks9bh89ZGtGX5fJbHzH14Ndb4bvrlrVWZfmDbQu3lhU3PfxblOipNnfWqxvNt3Nu9elddo8x+zxq+7ay8leK4ezkeKFW/eb2k3YrrtPJaHc25vlx6beKHLoz4DHJctpbHmscgg+I006tt+0NtCdT96veftF3/z0b/vn/wCvXh0cZ/4SJZdv3Jtu5uRgGvWv7ej/ANmvy3HN+3lJdT57EKEeVLXQ8juCdmcnPNYsP3V/66N/Oiiv06Ox+mYb+G/kXpifm5qmw/fflRRVo1W4rE4k5qnCT9nbk9/50UVD3NYkELttj+Y/e9fetGeR/NcbjjyvWiimjKRveFY1lt9VDqHGLfhhn+/VTw0PLOo7Pl2fcxxt+npRRRU2R5j/AOXvqvyPM9NRR4m1XCgZkft/00Feg+JCf7d1L2iH/oIoopr4T0am9L0/VGXYOxWY7jkRJzmq987Dbhj+fvRRXPPZnVHc7/TufCsh77v/AGWuA8TALM2BjKp0oorw8H8M/V/keHhfil6s9Tf/AJFyT/rkP5V5ff8A/LSiivIyT463qbZXvM6jwC7f6QNxx5frXoujyP8A2SvzN37+9FFfNZt/H/rueBmX8V+pyfiIAzW+RnDPVG1/4+rYfX+VFFfe4D/cvketh/8Ad4+hd0YkW95g4wpq34JJGtTc/wDLL+tFFfFYn4pHDiPhn6I5rx5/rLw9/MrS8HEtpsmTnp1/3aKK+v8A+YeHyPSl/usfkZurk/auvp/KqNv/AMfVFFfTQ/yO+n/DRZckZwcfSsTxTGkugTb1V/m/iGaKKJbHRQ/iR9TjfC/7nT5DH8hMnVeO9emyu2Y/mPKetFFKOxrjf4jJUJ87r/CP5UN/rYxRRTPHqGPriLuxtGA47e9WvD/OM8/vD/Oiig9Wt/u6OtYnyuv8VdTpxO245/gH/oIooqZbHw2YfAzzdyf7Wbn/AJaV39FFfmOL+P7zylsj/9k="/>
  <p:tag name="MMPROD_11776LOGO" val="/9j/4AAQSkZJRgABAQAAAQABAAD/2wBDAAMCAgMCAgMDAwMEAwMEBQgFBQQEBQoHBwYIDAoMDAsKCwsNDhIQDQ4RDgsLEBYQERMUFRUVDA8XGBYUGBIUFRT/2wBDAQMEBAUEBQkFBQkUDQsNFBQUFBQUFBQUFBQUFBQUFBQUFBQUFBQUFBQUFBQUFBQUFBQUFBQUFBQUFBQUFBQUFBT/wAARCALoBJ0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9U6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kzS0AFFFFABRRRQAUUUUAFFFFABRRRQAUUUmaAFooooAKKKKACiiigAooooAKKKKACiiigAooooAKKKKACiiigAooooAKKKKACiiigAooooAKKKKACiiigAooooAKKKKACiiigAooooAKKKKACiiigAooooAKKKKACiiigAooooAKKKKACiiigAooooAKKKKACiiigAooooAKKKKACiiigAooooAKKKKACiiigAooooAKKKKACiiigAooooAKKKKACiiigAooooAKKKKACiiigAooooAKKKKACiiigAooooAKKKKACiiigAooooAb26Ulcr41+Inh34c6K+qeJdZtNGsVbb595KEDMf4V/vN7CvmLx3/AMFNvhx4emkt/D2nap4pdP8Alssf2WD85Pn/APHKznVhT+J2Oyhg8Rif4UG/kfZO4DvRkNX5sax/wVV8R3FxG2meBdLsYd37xLy9lnfb9VVP5V03hv8A4KsWMxjXX/AFzbp/HNpuoLN/446J/wChVgsVSfU9CWSY6Meb2f4o/QDPvRn3r5J0H/gpf8ItW2rdx6/op7/arBXH/kJ3q5qf/BSL4N2P+ovNY1D/AK9tNZf/AEYVrRVqb+0jk/s3F3t7J/cfVJo6da+TrP8A4KU/B+48ze2t2ez/AJ7af1/75c13vhL9s/4N+NdqWvjmysZm58vVt9l/49KFX8jTVam9FJETwGJpq8qbt6Hu9IRWfp+o22qWcN1Zzpc2syCSOaFt6OrdCrDqK0a2OHYKKKKACiiigBAMUYBoHIrD8WeKdO8F+HtR1zVrlbPTbCBri4mf+BFGTRsCTk7I2+aOa/P1f+CrVr9qmU/Dif7Lz5Mv9sLvk9Mr5Hy/marah/wVcIO2y+Gw/wB+51j/ANlWD+tcn1ml/Me3HJcdL/l3+K/zP0MxRgV+bkP/AAVW8QK8n2jwFp0i/wAPl6k6f+ymodS/4KpeJZoduneBNMtZf791eyTJ+ShKX1ul3NVkWOf2PxX+Z+lHJppB/wAivy20/wD4KgfFCK8Z7vRPDV1bnrDHa3EWP91vOP65rs/+HrepfYtn/CurT7X/AM9v7Yby/wDvjyc/+PULF0n1FLIsdH7CfzR+jH4Civyy1X/gp38Ubmb/AEHR/DdlD/Cn2aeZ/wAWMuP0rl7v/goj8arhlKaxp1rj/nnpsXz/APfWal4ykjePD2NlvZfM/XXP4UnWvy88L/8ABUH4iacyprehaFrMS/xQrLaTSfjuZf8Ax2voX4bf8FKvhr4oSODxLb3/AIOvT97z4/tVv+EkQ3f99RrWkcTSl1OSvk2MoK7hdeWp9fD/ADxQwGea+dpP2+vgTAzJ/wAJxlk6hNLvW/XycVwfib/gp38MtJaSLStN17XXXpLHbRwQ/m77v/Hat1qa3kjkhl2Lm7RpP7rH2MMCjIIr84vEP/BVfWJ126H4BsrP/prqGotP/wCOoqfzqLSv+Cq+uxBf7S+H+m3X977Nqklv/wChRPWX1qj/ADHcsjxzV/Z/ij9IMmlJNfIfgf8A4KVfDDxCoi16HVPCs/8AE9zB9og/77iy3/jgrjPix/wU90TSvtFp8PvD0+uzLwup6vutrb6rEP3jr9fLq3iaSV7nNDKsZOfs1Td/Pb7z7vxz0pSfbNfm34d/4Kp+IrdV/tzwJpt9/eewvZbYf+PrJXaWv/BVXw86/wCleBNTtz/0zvY3/wDZRUrE0X9o2nkuOg7ezv8ANf5n3eG96XdXwsf+Cq/hbt4G1n/wIiri/GH/AAVS1m4EkXhfwRZ2R/huNXu2uP8AyHHs/wDQ6bxNJfaCGTY6bt7O3q0j9HM8UZ44r82PAf8AwVN8SWUixeLvCGm6tEf+W+kztaOv/AX3hvzWui8bf8FUYtvl+EvBEzf9POsXOzZ/2yizn/vsUliqTV7lPI8ap8nJ87q33n6CgZpS2O1fmR4c/wCCpnjW2m/4nvg/QdUi3fc02Se0fb9XMv8AKuq1P/gq5IY2TT/h0qy7eHutYyM/7qw/1pLF0n1G8jx0Xbkv81/mfoaPpQw4r8vtR/4KjfEKbzPsXhfw5D83y+fHcTfL+Ei1ymvf8FH/AIyayp+y3Wk6Hn/nx09X2f8Af4yUnjKS6mseH8bLdJfM/WvOKaQT2B/Gvxwtf27vjja3Ejr46aTLZZJdNtHT9Yfl/CvRPAH/AAUy+Ivh+4VfE2n6Z4osj97ZH9juP+AumU/8cqY4uk+6NKnD2Mgrqz9GfqdS18d6Z/wU4+FlxZW73eneIbO5dfnt/ssUuw/7wl5qeT/gpp8JkVmFj4kbHZbKL/49W/tqf8yPK/s3F/8APt/cfXefWjnvXwX47/4Km6Mmm7fBvhHUrq/f+PW9kEUX/AYncv8A99LXz0v/AAUK+Naa7JqH9uWX2Z/+YV/Z8P2aP2HHmf8Aj9ZyxdKLte53UMixtZN8qj6n69YNGPevzR0T/gqd4ttrbGr+CdJ1C4/v2d3LbJ/3y3mVqf8AD1rVf+ieWn/g2b/41QsXS7ieRY5fYX3o/RrdRuNfnBN/wVW1l4ZPI+HlpHL/AAu2qM6fl5YrP0j/AIKm+MY9ZD6n4P0O50nvBZzzRz/hIxZf/Haf1ql3F/YWNtfk/FH6XHr1p1fLGg/8FFPg7rPh7+0b3Vb3RrxPv6ZdWMrz5/2TGGRv++vrivP/ABB/wVN8IWuoeVpHg7WNTsv4rq6nitz/AMBT5/1Iq3WpJXckccMsxk5OKpvQ+5wMUV8Q2/8AwVP8BvDun8I+JI5f7kfkOPz8wVg6l/wVa0mL/kHfDy9uf+vrU0h/9Biep+sUv5jdZPjZf8u3+H+Z99Y5/rSFck1+fH/D2F/+iXL/AOD/AP8AuWvtj4V+PLf4k/D3w/4otovIh1ayjuvJ3bvKZh8yZ/2WyK0p1oVbqLOXE5ficHFSrQsnpun+R2dFFFbHAFFFFABRRRQAUV8SftA/tw+K/g78YPEHg/T9C0e/stN+z7JrrzfObfbxynO1wOr15/8A8PMvHP8A0K/h7/yP/wDF0rjsz9G6K/OT/h5l45/6Ffw9/wCR/wD4uj/h5l45/wChX8Pf+R//AIui4WZ+jdFfnJ/w8y8c/wDQr+Hv/I//AMXR/wAPMvHP/Qr+Hv8AyP8A/F0XCzP0bor88NL/AOCmvieKT/iZeC9Juh/063MsP/oW+vTvB/8AwUj8D6y0cPiHQ9U8OyH700O27hT8V2v/AOOUwsz7BorkvA/xI8MfE3SV1LwxrdprVt/E1pJ80Z9HT7yH2YV1tAgoork/iZ4kn8F/DnxR4htUV7rSdKu76NJfuO0ULuA2O3y0AdZRX5yf8PMvHP8A0K/h7/yP/wDF0f8ADzLxz/0K/h7/AMj/APxdK47M/Ruivzk/4eZeOf8AoV/D3/kf/wCLo/4eZeOf+hX8Pf8Akf8A+LouFmfo3RX5yf8ADzLxz/0K/h7/AMj/APxdH/DzLxz/ANCv4e/8j/8AxdFwsz9G6K/OT/h5l45/6Ffw9/5H/wDi6P8Ah5l45/6Ffw9/5H/+LouFmfo3SHpXwb8KP2+vGHxD+I/hnw1eeHtFtbXVdQitJri387fGHbHy5evuxt/lts+//DuphaxPRX57eJv+ChXxG8IeItS0TUvCfhuG/wBPuZLWdMzfeRtp/wCWlZv/AA8y8c/9Cv4e/wDI/wD8XSuFmfo3RX5yf8PMvHP/AEK/h7/yP/8AF16b+zh+3DrPxf8Aipp/hTxDoumaZDf20/2eex8xG89F3hTvY8FFf8dtFwsz7OooopiCiiuM+Knjq1+GXw68ReKLrbImmWklwqN/y0l6Rx/8CfatAHZ0V+cn/DzLxz/0K/h7/wAj/wDxdH/DzLxz/wBCv4e/8j//ABdK47M/RukPSvzk/wCHmHjj/oV/D35z/wDxdfVf7K/xd8V/G/wNc+KPEek6fpVrJdvb2K2Ky/v0Th5DvY8b/lH+41MLWPcB0paQnFfAXxF/4KC+MvA/xD8UeHbXw5olza6TqtzYQz3Hnb5FimdAWw/X5aAtc+/qK/OT/h5l45/6Ffw9/wCR/wD4uj/h5l45/wChX8Pf+R//AIulcLM/RuivBf2TvjxrH7QPgzWtY1mxstPms9Q+yIlju2MvlI/8ZP8Aer3qmIKKKKACivi39of9uy7+F/xGuvDPhLTtO1oacvlX1zfb2/f/AMUabGH3e/8Atbh2rzb/AIeZeOf+hX8Pf+R//i6Vx2Z+jdFfnJ/w8y8c/wDQr+Hv/I//AMXXU/Cn9t/4m/Frx9pfhnSvCfh77ReTfNceXPsgiH35W/e/wr/hRcLM+8qKKKYhB0pajdlSPJ+7Xyt8af29vB/w8mm0vwxF/wAJfrMfyvJDNss4j/1158z/AIBx/tCgdrn1XxRxX5TeMP26/i54okb7LrUHh+1P/LHS7RU/8fk3v/49XmuofHT4katJuu/H3iab/pl/ak2z8t2KVyuVn7R8UcV+KP8Awtzx1/0OPiT/AMGk3/xVdHof7UHxY8PTb7X4ha3Mw/5/rlrtPym3ii4crP2NpD0r84/h5/wUd8X6RPHB4y0Wx8RWX8V1Y/6LcfXvG3+7tX619q/Cb46+D/jRov23w1qnnSxr/pFlN8lzbf76f1GV96ZNrHpFFFFAgoor5b/a3/an8Qfs/eIdD07RtJ03UotRtJLiR77zMxlW28bGFAH1JRX5yf8ADzLxz/0K/h7/AMj/APxdH/DzLxz/ANCv4e/8j/8AxdK47M/Ruivzk/4eZeOf+hX8Pf8Akf8A+Lo/4eZeOf8AoV/D3/kf/wCLouFmfo3RX5yf8PMvHP8A0K/h7/yP/wDF0f8ADzLxz/0K/h7/AMj/APxdFwsz9G6K/OT/AIeZeOf+hX8Pf+R//i6P+HmXjn/oV/D3/kf/AOLouFmfo3SHpXxx+zN+2b4m+OHxTt/DGraHpNjaSWk1x59j5m/cg/2mNfY4OaYWsLRRRQIKKKKACiiigAooooAKKKKACiiigBB0rlfiH4yt/APgfXvEl1byXFvo9jNfSQw/fdY03nH5V1Q6VzXj/wAOr4t8Ea/oxGf7R0+4tMf9dIiv9al3toXT5edc2x+MPx4+P3ib9oDxfJrGu3Hk2UfFlpUMn+j2UXoP7zn+J/4vpgDzOiivl6knJ3k7s/bcPShRpKNNWSCiiioOgKKKKACiiigD9Ff+CZPxnvdc0/XPh1qVx9qi0yL+0NMeT76ws+2WL/dDupH++a+9x39q/H39gXxW3hj9prw4h/d2+qxXGnTf8CQun/j6JX7CAYxzX0GEm5UlfoflGe0FQxb5VpJJ/PqOooortPngooooAYV/Wviz/gp/44OifCHw/wCHILiSGXWtT8yVI/8AlpbwLuYf99vCa+0yeK/Mf/gqV4gN58WfCeibty2GjPcf7rTzMP5QLXJiJWpPzPbyal7bGwT6Xf3I+KqKKK+dP10KKKKACiiigAooooAKKKKACiiigAooooAKKKKACiiigAooooAKKKKACiiigAooooAKKKKACiiigAooooAKKKKACiiigAooooAKKKKACv1t/wCCdXiE61+zLo9qx3NpV7d2Rb/gfmj9Ja/JKv1J/wCCYVkbX9n/AFeVulx4iuJV/wDAe2T/ANlr0ME/3lj5PiOKeETfSS/U+xh0paKK90/MwooooAKKKKAPyW/bm/5Oi8bf9uf/AKRQV4VXuv7c3/J0Xjb/ALc//SKCvCqg1WwUUV1fgT4XeLPibNdR+FtBu9aezRHuEtf+We77ufyoA5SivWf+GUPi7/0IOqf9+1/xrnfFHwT8f+C4ZLjWvBut6fax/euprKXyY/8Atpjb+tAHEUUUUAb/AIL8ca78PNeh1rw5q0+k6lD92aFv/HWH3XX/AGTxX6g/svftK2Xx98Jsl3HHp/ivTlT7dZKfkdT0mj/2D3/un8K/J+u/+BXxQuPg98VNB8TQyN9mgl8q+T/nrbN8si/98/MP9rbQJq5+z9cD8e/+SHfEb/sW9R/9JpK7W2mivIVljZZIpFyrr/EDXFfHv/kh3xG/7FvUf/SaSrMz8X6KKKg1CiiigAooooAKKKKAPS/2av8Akv8A8P8A/sN2v/o0V+yQ6V+Nv7NX/Jf/AIf/APYbtf8A0aK/ZIdKpEyPzg/4KLfCr/hHfiBpvjezh22WvRfZ7to/4bmJcf8Aj0e3/v21fINfsL+0z8LF+L3wb1/QYo/M1JE+26f/ANfMfzKB/vcp/wADr8e2V0k2t9+pCIlbPgzxVdeBvFej+IbD/j70y7ju4v8ApoyNux9DWNRQUfuN4b8Q2fijQdN1ewk82y1C2ju4H/vRuu5f0rXwK+Yf2A/iJ/wmXwLh0iebzL/w7cNYtn73kt+8iP05ZB/1zr6fqzN6CHpXxX/wUh+JK6X4Q0DwRay/6Rqc39oXaq3/AC7xcIG9mf5v+2Nfah6V+Qf7WHxI/wCFmfHXxJqUUnmWFnL/AGfY/wBzyoflyPZn3v8A8DpMEePUUUVJoafhrw7e+L/EWm6Lp8fnX+oXMdpbp/tO20V+z/w98D2Xw68E6L4b08f6LplpHbq+Pvsv3pD7s3zGvgj/AIJ2fCr/AIST4ial40vId1loEXk25k/iupVx/wCOpv8A++1r9I6pESG/w1+L3x8/5Lp8Rv8AsZNR/wDSiSv2h/hr8Xvj5/yXT4jf9jJqP/pRJQxx3OEoooqSj9GP+CZ3/JKfFH/Yb/8AaMdfY1fHP/BM7/klPij/ALDf/tGOvsarM3uFeFftXfHqL4H/AAyuJ7OSP/hI9R32emR5+6+35psf3Y//AELaO9ew6zrFn4f0u61LUJ47WwtYnuJ7iThUjVcsxr8gv2hfjRefHD4kX2vv5sOmx/6PplrJ/wAsrYfd/wCBN95qASueb3FxLdXEk88ks0skjuzySb3kdu5qKiioNAr9Ov2GvgF/wqzwJ/wk2r2/l+J/EMSSMkn37a1+9HF7M332/wCAj+Gvlb9ib4A/8Lf8f/25qtv5nhbQHSWbd9y5n6xw/wC0v8Te3H8dfqbVImT6BTKfXzN+3V8Y5Phn8J/7J0+byda8SO9lE8f347dV/fSD/vpU/wC2lMg+dP2w/wBru98b6pfeCfBt81r4Xt99vfX9u3z6g/8AEob/AJ4/+h/SvkWiioNVoFFP+/X0/wDCz/gn/wCPPHWl2+pa5dWng+ynj3ql1G013tbv5Ixt/wCBOG9qAvY+XaK+5L7/AIJi3kVpI1n8Q4Lq4/gS40cwp/30J3/lXy98YfgP4v8AgjrEdn4msfLt59/2fULVt9vc7f7rev8AsthvagE7nnlbPhPxdrPgbXrXW/D+pT6Xqls2+KaFv0/2lPdTWNRQB+tf7L/7Rdl8fPBwuJVWy8R6dsg1OxX7m8/dlj9Ub/x08fX3Ovxo+AXxZuvgx8UtF8RxSN9hST7PqNvH/wAtrZ/9YPw+8v8AtKtfsVZXsN/aw3NvIs1vKoeN4+jK3Q1Zm1Yu1+eX/BTX/kefBf8A2DZv/RtfobX55f8ABTX/AJHnwX/2DZv/AEbSYLc+LqKKKk0CiiigAooooAKKKKAPpX/gnx/ycZZ/9g+7/wDQa/Umvy4/4J8K5/aJhfazLHpl2W/6ZjgV+o9UiJbhRRRTJCiiigAooooAKKKKACiiigAooooAZUNzIscMjM20Acmps4rzf9oTWbnQfgZ4/wBSs/8Aj6t9CvJIj/dbyH5/DrSbsrl0oOdSMF1aR+HtxGkU0ipJ50SSPtf7nme9Moor5SW5+5x0igooopFBRRRQAUUUUAesfso3Rsv2jvh1KOh1iBP++22/1r9tgelfh/8AsvWc9/8AtE/DmKBtpGvWsv8AwBJAzf8Ajor9v1GMV7WA+CXr+iPzbiWzxMH5fqPooor0z5AKKKKAIwO9flr/AMFOtAfT/jlpGqD/AFWpaNH/AN/YpZFb/wAd2V+pZxX53f8ABV2WEX3wzQf61I9TZvofs2P/AGauPFq9Jn0GQzccdBd01+B8B0UUV88frAUUUUAFFFFABRRRQAUUUUAFFFFABRRRQAUUUUAFFFFABRRRQAUUUUAFFFFABRRRQAUUUUAFFFFABRRRQAUUUUAFFFFABRRRQAUUUUAFfrN/wTd/5Nosv+wjd/8AoQr8ma/VT/gmdqial+ztNbr9+w1m6hb/AIEscn/s9d+C/i/I+V4iX+x3/vL9T67HSloor3j8xCiiigAooooA/Jb9ub/k6Lxt/wBuf/pFBXhVe6/tzf8AJ0Xjb/tz/wDSKCvCqg1WwV9w/wDBMX/kOfED/r2s/wD0KWvh6vuH/gmL/wAhz4gf9e1n/wChS0EvY+/aKKKsg+Kf22/2WdHvfCN98QPC1jDpuraavm6na2sWyO5g/il2r0dfvFu67s1+e9ft/wCNNMg1rwhrlhcfNb3VjcW8v+60ZU1+IFQXEKKKKCj9jP2Z/EL+I/gF4Gv5G8yX+zIrd3/vNF+6J/8AHK1Pj3/yQ74jf9i3qP8A6TSVxX7Fy3C/sy+B/Obe/lXH/fP2uXb/AOO12vx7/wCSHfEb/sW9R/8ASaSrMj8X6KKKg1Cv2B+Bvgrw7dfBT4fzTaHpc0svh7T3d5LKIuzNbR8nivx+r9oPgJ/yQ74c/wDYt6d/6TR1SJkbv/CBeGf+hb0v/wAAov8ACj/hAvDP/Qt6X/4BRf4V0NFMg57/AIQLwz/0Lel/+AUX+FH/AAgXhn/oW9L/APAKL/CuhooA5628F+H7aZZ7fQ9Ot54zlJIrKNHU+xxXQ0UUAFfk1+2n8J2+F/xx1ZreHbpGvf8AEztP7i72/ep+Em75f7rLX6y18wft6fCk/ED4MyazZ2/mar4akN8g/je2PFwn/fO2T/tlQVHc/MCiiioLPp7/AIJ8/EP/AIRP42yaDLJ5dl4itHt/9jz4v3kZ/LzF/wCB1+oFfhp4X8Q3nhDxHpOuafJ5d7pt3Hdwv/tI24V+1/hPxLaeL/DOk65YN5lpqVrHdwt/sOu4VSIkcP8AtKfEn/hVHwW8S+IIZPLv0tvs9l6+fJ8iH/gO7d/wGvx1r7g/4KU/Ekz6l4X8C28nyQI2rXqf7TZjh/Tzv++6+H6kcQpVV3k2r9+kr3n9jH4T/wDC0vjbpP2qHztI0T/iZ3bfwNsb92n4ybeP7u6go/Qj9mH4Wf8ACoPg1oOgzReXqUqfbdQ4+b7TL8zA/wC4Nsf/AACvXaQdKWrMhv8ADX4vfHz/AJLp8Rv+xk1H/wBKJK/aH+Gvxe+Pn/JdPiN/2Mmo/wDpRJSZcdzhKKKKko/Rj/gmd/ySnxR/2G//AGjHX2NXxz/wTO/5JT4o/wCw3/7Rjr3L9ob4yWHwO+G2peIbjbJqDD7Pp1q3/La5b7v/AAEfeb/ZWrM3ufMX/BQf4/bVj+GWh3HzHZca08f/AH1Hb/8As7f8A96+Eqva5rV74j1i+1bUriW61G8le4uJ5PvySu2WNUag0WgVs+DfCepeO/FOm+HtGh+1alqE4t7dP9pu59FH3i3YVjV+hn7APwB/4RnQZPiPrduf7S1SLy9KSRfnite8v+9J2/2f9+gG7H0n8G/hZpnwc+H+k+FtLxIlsm+4nb79zM335T9T+ld/RRVmQ3+Gvyy/bz8dv4v+P19p0cm6y0G2j0+L+5v2+ZIf++32/wDAK/U3+GvxE+IPiI+L/HPiTXDJ5h1DULi7/wC+5S1Jlx3OeoooqSj6s/4J/wDwat/HfxCu/Feq28dxpvh0RvbpIvySXb/cP/AFXd/vbK/TKvmf/gn34aTRP2eLG/27ZdZvri9k/wCAt5A/9E19MVZm9wrhfi38M9L+L/gPVfC+qhfIu4/3U235oJh9yVfcNXdUUCPwu1rSbnQdYvtLvY/JvbO5kt7hP+ecqNtYfnVKvdP21PDI8M/tH+LFij2w37QX6/8AbWIF/wDx/fXhdQahX6wfsRePT48/Z+0ETyeZeaKz6RN/2y/1f/kJo6/J+vvL/gmR4hZ7bx7obyfKklpfQp/veYj/APoMdAnsfdlY+q+G9J1xo31DTbK/dOFN1Asu3/vqtiirMznv+EC8M/8AQt6X/wCAUX+FH/CBeGf+hb0v/wAAov8ACuhooA57/hAvDP8A0Lel/wDgFF/hR/wgXhn/AKFvS/8AwCi/wroaztR1C30ixuL27mW3tbaNpZZ5PuxqoyzGgD5S/bl8Z+HPhb8MP7B0rR9Lh8R+Is26PHaRI8Fsv+tl6cZ+4P8Ae/2a/N+vS/2hfi7P8a/irq3iFpG/s/d9n06Bv+WdqjfJ+f3j/tPXmlQarQKKK9o/ZP8Ago/xr+LNjaXlv5mgaZ/p2pv/AASRK/yxf9tG4/3dx7UAfaH7CnwTHw0+GieI9QhP9ueJVjuPm+/Daf8ALFfxzvP+8v8Adr6mqNUVEwOlPyKszeotFFFAgooooAKKKKACiiigAooooAKKKQ9KAEJyK4z4u6SviH4WeMdM27/tmkXlvs9d0LrXY55rO1u7t7XRb6e4/wCPeOCR5f8AdUHdSkrouk7TT7M/ASiiivlHufuUPhQUUUUiwooooAKKKKAPfv2DdL/tP9qfwOCMxwfabh/+A2ku3/x7bX7ID7tfkd/wTotRcftP6S7f8sLC8l/8h7f/AGav1x6CvdwWlL5n5jxHK+MS7JDqKKK9A+VCiiigBhHI9K/Lz/gp54wj1j4vaD4fhbd/Y+ll5f8ApnLO27H/AHysdfqE3VRX40/twaXqenftP+Nm1STzDczQXFu/8EkDQp5eP91fk+qVxYx2p27n0/DtNTxt29k3+h4TRRRXz5+ohRRRQAUUUUAFFFFABRRRQAUUUUAFFFFABRRRQAUUUUAFFFFABRRRQAUUUUAFFFFABRRRQAUUUUAFFFFABRRRQAUUUUAFFFFABRRRQAV+m/8AwS68N6ppfwk8Sardfu9N1TVf9BT/AJ6eWm2ST8W+X/tnX5kV+5PwH8KWPgj4ReD9G05fLtLfS7f/AIGzJvdj/tM7Mxr0sDC83LsfH8S1/Z4eNL+Z/lqej0UUV7Z+bhRRRQAUUUUAfkt+3N/ydF42/wC3P/0igrwqvdf25v8Ak6Lxt/25/wDpFBXhVQarYK+4f+CYv/Ic+IH/AF7Wf/oUtfD1fbP/AATQvraw1rx79ouIId9tZ7fMZU/iloJex+gtFY934o0azi33OrWMKf3pLlU/rXC+Lf2lPhl4ItpJdU8baPlP+WFlcrdTf9+49zVZBt/F/wAVW/gb4X+KtfuCFSw0+eRf9p9uEX8W2ivxYr6Y/as/a6m+Nqx+HdAt59M8JwS+a/nf62+dfulwPuoOy/ifb5nqC0rBRRXu/wCx58D7j4wfFixuLmHd4c0SWO+v3/gk2tmOH/gbD/vndQUfpT8DvCcngb4P+DtBnj8u7s9LgS4T+7Ky7pP/AB8tR8e/+SHfEb/sW9R/9JpK70dK4L49/wDJDviN/wBi3qP/AKTSVZkfi/RRRUGoV+z3wE/5Id8Of+xc07/0mjr8Ya/U34OftLfDDQvhH4F03UPG2l2mo2ehWNvcW8kjbklS3RXU8dmqkSz6RoryP/hq/wCEP/Q+6T/38b/Cj/hq/wCEP/Q+6T/38b/CmQeuUV5H/wANX/CH/ofdJ/7+N/hR/wANX/CH/ofdJ/7+N/hQB65RXF+Avix4S+J7Xy+F9etNa+weX9o+ytnyt+7Zn67GrtKACqV7Z2+pWc1tdRrNbzKY5In5DKeCDV2igD8XPjj8OJvhJ8VPEHhZ/M8qzuX+yPJ/y0gf54m/75PPvXCV9/f8FIvhSb7RtD8f2UO+Syb+zNQ2/wDPJ23RN+D7l/7aCvgGoNVqFfpl+wB8TI/EXwNuNGu7hVufC87xMW/htXzLG5/8iL/wCvzNru/hn8XNV+F+l+MLPTfueItJfTG/ebPL3MP3n+8E8wD/AH6Aeo342/EGT4qfFfxJ4oMknlX92/2fzP8AlnAnyRD/AL4Va4aiigAr9Pv2CvhUPAXwaTXLq38vVPE7i+c/x/Zl4tx+RaT/ALa1+ffwU+Gs3xc+KXh/wtF5nlXlyPtLx/8ALK3X5pW/74HHvX7L6fZwabZw2trGsNvCgjijToqrwBVImRdooopkDf4a/F74+f8AJdPiN/2Mmo/+lElftD/DX4vfHz/kunxG/wCxk1H/ANKJKTLjucJRRRUlH6K/8E15Fg+EfiuR5NoGss7F/wCH9xHXy3+1t8eW+N/xLkeyuJP+EY0nfaaYn/PT+/P/AMD/APQdtZ/hP46T+Bv2d/EHgfSZGh1TX9Ud7ueP/lnZeTGpUe8jfL/u7vWvHqACiirel6Xea3qVnp1hbyXV7dypb29vb/O8krNhVH1NAHrn7K3wMn+OPxMt7O6jl/4RvT9l3qs3/TL+GHP95zx/u7m7V+tVtaxWFvHBBGsUEahFVeFRV6CvLv2cPgjZfAr4cWGjLtk1e4/f6ncr/wAtZz2z/dT7q/8A169eqzNu4UUUUCOf8b6mNI8E+INQ6fZNPuLj/vmJmr8Qa/Z3493hsPgf8Qp/M8t00C/8t/8Aa+zvt/WvxipMuIUUUVJR+w/7MGmrpP7PPgGBV8vfpMFx6f6395/7NXq9cL8ELc2XwX8A27fM8Xh+wT/vm3jFd1VmQUUUUAfmt/wUnsBB8bNDul/5baDHu/3lmn/ptr5Kr7V/4KbWpXxh4HuP4ZLG4T/vmRP/AIqviqoNFsFfXP8AwTY1T7P8ZPEVgZPludEkf/gSTxf0Zq+Rq+k/+Cfl99l/aMsYt237Tp93F/10+Xf/AOyUDex+pdFFFWZBRRRQAh6V8ff8FB/jV/wiHgm38C6ZPjVdfTzLrb/yztFbp/20b5f91Hr6p8S+I7Hwl4f1HWdSm+z6fYQSXNxM38CKMmvxt+L3xJvfi98Rda8U3/7tr+X9zBu3+VAvyxxfgv680FI4yiiioLFVXeTav36/Wb9kb4KL8GPhLbQXcPl+IdW232p8fOjlfkh/7Zrx/vbq+Lv2Gfgj/wALO+KcfiDUrfzPD/hqRLtt33Jbr/lhH+H3z/u4P3q/UcdKpEyFooopkBRRRQAUUUUAFFFFABRRRQAUUUUAFFFFADe1cR8aGK/CLxsy/Ky6Le7T/wBu712zdK57xzpI13wbrum7c/bNPnt9u3P34yvSlLY0pO04+p+CdFFFfKPc/cofCgooopFBRRRQAUUUUAfRn7AGvQaF+0/4cSf7upQXNirn/lmzQuy/mUx/wKv2BA5Nfg38LvFZ8B/Enwt4g/5Z6VqlvdyeX/y0RJQzD8Vr94lPyL9K9vAyvTcex+bcS0uXEQq/zK33P/gktFIOlLXpHyAUUUUARgV+cP8AwVT0SwtfFfgPWo0xqt5aXdpL/twxNGyf+PTyV+kAzmvy3/4Kg64158bvD+mf8srDRo3/AOByzy5/8dVK48W0qTufQ5BGTx0OV7J/kfHNFFFfPH6uFFFFABRRRQAUUUUAFFFFABRRRQAUUUUBcKKKKA5gooooAKKKKACiiigAooooFzRCiiigYUUUUAFFFFAuZBRRRQMKKKKACiiigAooooAKKKKACv3b+Eeq22ufCrwjqNrJ5ltdaTaSxP8A7LQpX4SV+tf/AATt8ZyeKv2b9Os5m8yTQ7640zf/ALI2zJ+STqPwr0sDK03HufF8TUnKjCqvsu33n1LRRRXtn52FFFFABRRRQB+S37c3/J0Xjb/tz/8ASKCvCq91/bm/5Oi8bf8Abn/6RQV4VUGq2CiiigAooooAKltbWe9mjt7eOSa4lk2Kkce95H9hUVFAH0f8Gf2HPH3xLure612zl8HaB1km1CPZcyL6Rwdc+77R9a/Rj4Z/DTQfhN4TtPDvhyz+y2UH3nb5pJZP4pJG/iY/54r8ofAH7RfxF+GUyvoniy+jth/y5XUnnwf9+5Mj8ua+/f2af2yNG+NzR6Hq8C6D4tVci33fuLzHUwk85/2D+BbnFIln0xXA/Hv/AJId8Rv+xb1H/wBJpK76uB+Pf/JDviN/2Leo/wDpNJTIPxfoooqDUKKKKACiiigAooooA+7/APgl51+Jn/cM/wDbuvu+vhD/AIJedfiZ/wBwz/27r7vqkZvcKKKKYjk/iN4JsviH4H1zw3qA/wBF1O0e3Zwv3C33X+qt81fjB4j8O3vhPxFqWi6hH5V/p9zJaXCf882Rtpr9yj0r83P+CiHwp/4Rz4h6d40tIdtlr8Xk3Hl/8s7qJcf+Ppt/FGpMaPkWiiipNAoorR8N+H73xVr2m6NpsfnX+oXMdpbp/wA9Gdtq0AfdP/BN74T/AGPR9c8f39viW8P9macZP+eS/NM34vtX/tma+5K5H4b+CbL4b+BdC8NWHNrpdpHbb/8Anoy/ff6s25jXW5FWZvUWiiigQ3+Gvxe+Pn/JdPiN/wBjJqP/AKUSV+0P8Nfi98fP+S6fEb/sZNR/9KJKTLjucJRRRUlBRRRQAV6Z+zf49074Z/Gfwvr+sWsMumx3PlTPMu/7Mrrs84e6bt1eZ0UAfuvHIlxGro25G5VlqbAr5c/YU+NP/CyPhkvh7UZi+ueG8WmZPvz2n/LJ/wAPuH/dX+9X1JVmb0CiiigR5h+0v/yQL4hf9gK7/wDRdfjhX7B/tU28tx+z149ER+b+y5H/AOAryf0r8fKTLiFFFFSUftf8I/8AklHgv/sCWX/ohK6+uQ+Ef/JKPBf/AGBLL/0QldfVmQUUUUAfAX/BTpT/AGx8Pn2ZQwXib/8AgUVfD1fdv/BUJk3fDNf4v+Jn/wC2lfCVQaLYK9//AGEboW/7TnhOP/nvFeJ/5KSt/wCy14BXuv7DP/J0Xgn/ALfP/SKegb2P1poooqzIKKK5Xx9470z4b+DNZ8SavJ5djpls1xJz8zf3UH+0zfKPegD5F/4KK/Gn7Bplj8OdLuD5t5svdW8v+GINmKL8W+c/7ietfAtb/j7xtqfxI8aat4l1eTdf6hcm4l/6Z/3VH+yq/KPasCoNUrBVnTdPudW1KzsbK3kur26lSKG3j+d5GZtqqPqarV9hf8E9Pgh/wlHi658f6pDu03RJPK07cvEt2y8v/wBs1/8AHnX+7QD0Psv9nn4SWvwT+GGk+G4lVr7b9o1Cdf8Altcvy5/D7o/2UWvUaKKsyCiiigAooooAKKKKACiiigAooooAKKKKACiiigBtcj8UfFC+C/hx4n8Q/wAWl6bcXa7vVImYV1/WuS+JXhVPG/w98SeHnPyapptxZHd/00iKf1pO9tDSly+0jz7XR+DtFLJG8UkiPH5bJ8jJJSV8o9z9yj8KCiiikUFFFFABRRRQB0/wz0L/AISn4keE9EaPcuoaraWmz/fmRP61+8qcIo9BX4p/shwRXH7Svw8WePcn9ph/+BqpK/8Aj1ftYh3KK9zAr3Gz854nm3XhDol+ZJRSUteifGhRRRQA3/Cvyl/4KYf8nHQ/9gK0/wDRstfq32/Cvy6/4KhaUYPjX4f1EfcutDEX/Aknl/o61xYz+Ez6Th92xq9GfGtFFFfPn6oFFFFABRRRQAUUUUAdT8MPhlrvxc8a6b4W8O2v2q/vH+//AARRL96WQ/wqv+ea/Qu1/wCCW/w+TT4o7jxR4pkvNg8yaOa3SNn/AIiqeSSq+i7vzrS/4JwfCBPBvwlm8X3dr5eq+JZXeJ5F+dLSNtsY/wCBNvf3BWvsfPJ5r28NhYKmpTV29T83zbOa7xDp0JcsY6adX1PjDTv+CXnw4truOe51/wASXsaf8sTNDHu+pEea9f8AB37G3we8D+W1n4H0+9mT/ltqYa9f6/vSw/IV7fg+hpeg9K7I0acdonz9TMMVVVp1Hb1PKPEH7Lvwm8UDF/8AD3QST/y0tbJLd/8AvqPaa4GT/gnj8EpdQ+0Dw1dxxf8APquqXHlf+h7v/Hq+lf0pR7U3Sg94oyhjcRTVoVJJerPEtD/Y1+C/h0KbXwBpk+On27zLz/0az1Lr/wCx18F/EqMLv4faPBnr/Z8Rsv8A0SUr2fPpRR7KFrcqF9bxF+b2kr+rPmOT/gnb8FWvvtC6DqEcX/PouqT+X/6Fu/8AHq7Hw/8AsbfBjw0F+yeAdNucdP7R8y9/9HM9e17j6UmaSo01qor7i5Y7EzVnUl97PEfE37Gnwb8WjN34C0y0PrpqtY/pCUFeS63/AMEw/hlqNx59nrXiPTB/zxjuYZE/DfFn9a+yOadk0So05bxKpZhiqStGo/vPib/h1h4A/wChq8Tf992//wAarp/DX/BNj4RaIQ+oR634gbv9u1Axj/yAIz+tfWKjJpT6VKw9JfZNZZpjJKzqP8jyHQv2VPhBoNuILb4daBJH63tkt0//AH1NuatT/hnH4Uf9E28I/wDgjtf/AIivScZox75rTlj2X3HE8RWlq5v72eB+MP2Ivgz4xDSS+C7TS53/AOW2js1nt/4DGQn/AI7XjGtf8Es/B9xfb9K8Y61p9pu+aC6gjnf/AIC42fyNfcQ5HrS7c1MqFOW6OmlmOLpK0Kjt63/M+LtL/wCCXPw4ttrX3iLxLfv7TwRJ/wCii3616J4b/YD+Cnh1Y2bws+qzJ0k1G9mk/wDHQwT/AMdr6MAP1/Cl25pKhTi7qI55ji6nxVH99vyPPtK+A3w50a1ktbDwL4ctYH++kemQfP8A73y/N+NZ2o/szfCjVFb7T8OvDZL53PDpcMb8+6KDXqXbrSkcc1o4RfQ5frFZO6m7+rPm7xV/wT/+C3idC0XhqbRpv+eumXssX/jjFk/8dr5s+N3/AATPu/D2kSap8N9Vu9ekgy8mlap5X2iRf+mUihVZv9lgufWv0kPTpScEVjPDU57o76Ga4vDyTVRtLo9Ufz86hpt5pN9cWV7az2N7BI8M0E0bJNGy9VZW5BqCvpX/AIKG+FT4Z/aZ1q58vEWsWVrqC/8AfvyT/wCPQtXzVXz048knF9D9YwldYmhCr/MrhRRRUHUFFFFABRRRQAV+mf8AwSyvvM+FHi2y3N+51vzsdvngjH/tOvzMr9MP+CV9sF+E/i6428vruzd/uwR//FV24P8AjI+Zz/8A3KXqvzPuCiiivoD8tCiiigAooooA/Jb9ub/k6Lxt/wBuf/pFBXhVe6/tzf8AJ0Xjb/tz/wDSKCvCqg1WwV9WfsGfCDwh8WtY8YxeLdFi1mCztrR4EkllTy2ZpN33GH92vlOvuH/gmL/yHPiB/wBe1n/6FLQS9j6S/wCGM/g1/wBCLaf+BVx/8crn9f8A2Dvg7rFuy2+g3eiyv/y3sNSm3/lKzr+lfRQ6UtWTex+Xf7Rv7FOufB6xuPEOg3TeI/C0PzXDyLsurNPWQLw6f7Y/Fa+Za/dC/srfUrOW1uokuLaZTFLFIuVdW4IIr8bvj78Ov+FUfGDxR4ZTd9ls7vfabv8Ang6+ZF+Stt+tQUnc4Cp9P1C50u+t7yzuJLW6t3SaG4hk2PGy8hgagooKP11/Zd+NA+OHwrsdYuSo1uzb7DqiJ/z3QD58f3XBDfp2rq/j3/yQ74jf9i3qP/pNJXxB/wAE2PGEmm/EvxJ4beT/AEXU9P8Atap/01hl4/8AHJH/AO+a+3/j3/yQ74jf9i3qP/pNJVmb0PxfoooqDQK+3Ph9/wAE8dN8b+AfDfiF/HF3avq2m2+oNbrpqv5fmxJJtz5vON1fEdftB8Bf+SHfDn/sW9O/9Jo6CW7Hy5/w7C03/ooV3/4K0/8AjtH/AA7C03/ooV3/AOCtP/jtfcNFVYm7Ph7/AIdhab/0UK7/APBWn/x2j/h2Fpv/AEUK7/8ABWn/AMdr7hoosF2eC/s0/sx237OMviQW+vza8Na+z7mlthD5Xk+b/tNnPm171RRTEFFFFABXkf7UHwu/4W98Gdf0OCDzNSiT7bp/HP2mL5lA/wB8bo/+B165RQB+En3KZXV/FqNIvip40RI/LRNZvEVI/wDru9cpUGoV9c/8E7fhP/wlHxI1Dxpdw7rLQItluzdHupVx/wCOJu/76Wvkav01/wCCcqonwCvCP4tbuN3/AH6hoE9j6poooqzMKKKKAG/w1+L3x8/5Lp8Rv+xk1H/0okr9of4a/F74+f8AJdPiN/2Mmo/+lElJlx3OEoooqSgqVbeR4ZLhY5Ps6SIjP5fyRs2doz77WqbSdJvNe1S103TreW6vbyZLe3t4/vySu21VH1NfpnpH7Hum6f8AsyX3w+fyW8Q38f8AaE2of9RBRlMH+4v+r/3d396gGz8waKn1CxudLvrizvLeW1vLeV4ZoJPvxsrYZTUFAHpf7O/xcn+C3xU0nxGvmtYbvs+owR/8tLZ/v/l98f7SV+wljfQapZQ3VrMs1rMolimj+ZZFPIIr8MK/SL/gnx8aD4y8CXHgjUrjzNV8Orm18xvnmtGbj/v23y/RkqkTI+vKKKKZB5h+0v8A8kC+IX/YCu//AEXX44V+0fxvtzf/AAW8fW8f35vD9+i7v9q3kFfi5SZcQoooqSj9r/hH/wAko8F/9gSy/wDRCV19cB8CZjdfBD4eyu2938P6e7P7/Z467+rMgooooA+Av+CnX/Ic+H//AF7Xn/oUVfD1fZ//AAU1vN/jrwXa+Z/qtNml2f70n/2FfGFQaLYK+gf2ELdJf2m/DbN1jivHX/e+zyL/AFr5+r6Z/wCCetn9p/aIhf5f3GmXcvzf8ATj/vqgb2P1FoooqzIK/Pv/AIKK/Gj7Zq9l8N9LuP3NnsvtX8tv9ZKy/uYj/ur85/30/u19i/GX4m2Pwh+HWs+Kb/aws4v3EDN/r524ji/Fq/HHxF4gvfFWvalrOqXH2q/v7mS4uJv+ejO240mUkZ1FFFSWbPhDwpqHjnxVpOgaVD52pahcpbxJ/tN6/wCyPvGv2S+F3w5034W+A9H8LaWv+i6fCqNI335pOryt/tM3zV8h/wDBOr4KNEL34larb8vvstH8z+70mmH/AKLH/bSvu+qREgooopkhRRRQAUUUUAFFFFABRRRQAUUUUAFFFFABRRRQA3vVS9nitLSWWR1jhRNzM3RQKtZrwn9tLxdc+CP2Z/Gl/ZbvtM9qmnq6/wACzypCzf8AfLmpk+WLbNqFN1qsYLdtL7z8a5pnnkkd5PMd33s9Moor5Rn7hFcsbBRRRQUFFFFABRRRQB6r+yzNJB+0b8OnT739tW6f8AZtpr9uOwr8Vv2OdK/tr9pzwBbeXu2X/wBo/wC/UTy/+yV+1PQ17WA/hv1PzXiV3xMf8I+iiivTPkQooooASvzp/wCCrdokWrfDW6/jki1CL7v91rc/+z1+i3evz0/4Ku+U7fDLMn75G1L91/st9m+b/wAdrkxP8KR7uSO2Op/P8mfn3RRRXzp+thRRRQAUUUUAFFFFBMtUfup8GrvT7/4S+DbrSoVtdJl0ize0gj+7HE0KbV/Cu5Br50/YJ1+41z9l/wAI/alkWS0+0WiPJ1dUmfbj6L8v/Aa+ihX1NN80E/I/EsVB0684Po3+ZJRRRWhzCUtFFACYFGBS0UAJgUtFFABRRRQAUUUUAFFFFABRRRQAUUUUAFFFFABRRSUAfnV/wVU8JKmqeBPE8Uf+siuNPmf/AHWSSP8A9Dlr4Fr9Qf8AgqOqt8CfDj7fnHiOFVP1tLqvy+r5/FxUarsfquQTc8FFPo2goooriPowooooAKKKKACv1p/4J0+Ex4d/Zs0+6Zdkms6hd6gf++vJX/x2EV+S1fuV+z/oC+Gvgj4E0xk8uS30WzR1/wCmnkoX/wDHs16WBjeTl2PjOJanLQhT7v8AI9Gooor2z86CiiigAooooA/Jb9ub/k6Lxt/25/8ApFBXhVe6/tzf8nReNv8Atz/9IoK8KqDVbBX3D/wTF/5DnxA/69rP/wBClr4er7h/4Ji/8hz4gf8AXtZ/+hS0EvY+/aKKKsgK/L//AIKHwxQ/tCbovvS6RbtL/v7pB/6Dtr9QK/Ij9sXxtD47/aG8WXlpJ51lZSppsTx/9MFCP/4/vpMqO54xRRRUln0P+wWxX9pbQVDbc2l4G/78vX6M/Hv/AJId8Rv+xb1H/wBJpK/Pj/gnvpB1L9ou3uB/y4aXd3DfjiL/ANqV+g/x7/5Id8Rv+xb1H/0mkqkRLc/F+iiipLCv2g+An/JDvhz/ANi3p3/pNHX4v1+0HwE/5Id8Of8AsW9O/wDSaOqRMjvqKKKZAUUUUAFFFFABRRRQAUUUUAfif8XP+SseMv8AsO3n/o5q5Guu+Ln/ACVjxl/2Hbz/ANHNXI1BqFfpt/wTm/5IDcf9hq4/9FRV+ZNfpt/wTm/5IDcf9hq4/wDRUVUiXsfVFFFFMgKKKKAG/wANfi98fP8AkunxG/7GTUf/AEokr9of4a/F74+f8l0+I3/Yyaj/AOlElJlx3OEoooqSj7W/4J0fCPTdb1HU/iBqHl3NzpU32HTrfH+qlZNzzf8AfDbV/wCBe1foRXxz/wAEzv8AklPij/sN/wDtGOvsarM3ufmj/wAFBvg5/wAIZ8RLfxpp9v5eleIv+Pjb9yO8X73/AH2vzfXfXyfX7J/H74U23xm+F2s+GZNq3UqedZTv/wAsbpOY2/8AZT/ss1fjnqFjc6XfXFneW8treW8rwzQSffjZWwymoKiQV2/wV+Jt58HviZovim082RLOX/SLeP8A5awN8skf4r09+a4iigo/cbw/rtl4l0ax1bTpVubC+gjuLeZP44mXcprXwK+KP+Cd/wAZxrHhu++HeqS/6dpm+70zd/Fas3zxf8Ads/R/9mvtirM3oY3ijTBrnhrVtPX5jeWk1v8A99qVr8Oq/d09K/FH4veGz4Q+KXi7RTHtjsNUuIo/9xZTs/8AHaTKichRRRUlH6/fsoaous/s6+AbheiaaLf5f+mTGP8A9kr2CvlT/gnd4tTXPgTJpDSDzNE1KaERf884pf3q/mzyV9V1ZmwooooEfmd/wUh1Nbz45aTarJ8tnoUAZP8Abaadv/QdlfKVey/tf+Lk8aftF+MrqKTdb2tymnxf9sVETf8Aj6tXjVQarYK+wf8Agmlpf2j4reKtS/ht9G+z/wDf2aNv/adfH1foD/wTI8Nvb+GfG2vtH8t3d29jG/8A1yV3b/0etAnsfbtFFeU/tE/F22+C3wq1jxISsmo7fsunwt/y0un+5+A++f8AZSrMz4u/4KBfGn/hL/HkXgXS7jzNL0CTfd7fuPfMv/tNeP8AeZ6+SKnvr6fVL64vLy4kurq4keaaeT53kdmyzH61BUGq0Cux+Enw41D4s/EbRfC2n/62/m2TXH/PKAfNJL/wFf8ACuOr9Hf+CfXwR/4RDwXceOtUg26rr6bbJZP+WNovf/to3zf7qpQDdj6l8JeGrDwb4d03QdLt/s2nadAlvbxeiqMVuUUVZkFFFFABRRRQAUUUUAFFFFABRRRQAUUUUAFFFFABRRSHpQA3FfP37dGnyar+yp46ih++kVtMf92O6hkb/wAdWvoIDmvPPj/pI134I+PNPKCT7RoV6ir/ALXkPt/WomrxaOnCy5K8J9mvzPw0ooor5U/bY7BRRRQUFFFFABRRRQB7/wDsH6ha6d+1P4Je7/5a/aYYn/55yPaSqv5/d/4FX7HAZr8F/hp4q/4Qb4h+GPEB5XSdUt76T/cSUMf0r944ZFkjRlbcCODXtYF+415n5vxLTaxEKndW+7/hyxRRRXpnx4UUUUAMFfld/wAFNfFv9sfHjTtEik3RaRpUaMn92WVnkb/xzyq/VH1r8fv+Cg+mmw/am8UTt/y/W1ndL+FvHH/7TrgxbtTt3Z9Pw7FSxt30TPnOiiivBP1EKKKKACiiigAoooprcUtj9sP2U/Cq+C/2dvAOmeX5cn9lR3Tp/deb98w/76kr10cbq474R3q6r8LfCF6v3bjSLOZfmz96FDXZcda+pgrRSR+HV5OdWcpbtv8AMdRRRVmIUUUUAFFFFABRRRQAUUUUAFFFFABRRRQAUUUUAFFFFABRRRQAUUUUAfCf/BVDXba28AeC9EMn+k3WqSXar/0yih2MfzmWvzbr6l/4KN+NZvE37Rt5pJ3La6BY29mqf7Tr57Sfj5qr/wAAr5ar5zFS5qzP1vJaLoYOCfXX7wooorlPdCiiigAooooAK/fLwpe2F94a0e40uTztNltIntn/AL0TKNn/AI7X4G1+wP7BfjeXxt+zZ4cFxu+06Q0mlM7fxLE37v8A8hsgr08DK0nHufE8TUXKnTqraLt9/wDwx9H0Ug6Ute0fnoUUUUAFFFFAH5Lftzf8nReNv+3P/wBIoK8Kr3X9ub/k6Lxt/wBuf/pFBXhVQarYK+4f+CYv/Ic+IH/XtZ/+hS18PUUA9T93ciub8TfEDw14Nt2l8QeINL0ZB/FfXccP/oRr8RqKq5PKff37RH7fuk2+j3WgfDWSS+1G4UxSa/IrRQ23r5Ibl39G+6Oo3V8BMzvJub79JRUlJWCiiuj+H/gLWfib4u03w5oNrLdaleS7F/uRp/FI/wDdVepNAH2l/wAE0PA0kFl4v8YTptSdo9Mtn/3f3kv84q+q/j3/AMkO+I3/AGLeo/8ApNJU/wAKPhzp/wAKvAOi+GNNG+DT4djzFcGWQ/M8h/3m5qD49/8AJDviN/2Leo/+k0lWZvU/F+iiioNAr9MvhN+2H8IvC/wq8F6Nqni77LqWn6JZWlxD/Zd2+yVIER1ysJBww7V+ZtFAH6zf8Nx/BL/od1/8Fl7/APGaP+G4/gl/0O6/+Cy9/wDjNfkzRVXFZH6zf8Nx/BL/AKHdf/BZe/8Axmj/AIbj+CX/AEO6/wDgsvf/AIzX5M0UXCyP1m/4bj+CX/Q7r/4LL3/4zXtenahDqljb3lqwkgniWWJ/7ysMivwur9vvAP8AyI/hz/sH2/8A6KWmS1Y6CiiigkKKKKAPxP8Ai5/yVjxl/wBh28/9HNXI113xc/5Kx4y/7Dt5/wCjmrkag1Cv02/4Jzf8kBuP+w1cf+ioq/Mmv02/4Jzf8kBuP+w1cf8AoqKqRL2PqiiiimQFFFFADf4a/F74+f8AJdPiN/2Mmo/+lElftD/DX4vfHz/kunxG/wCxk1H/ANKJKTLjucJRRRUlH6Mf8Ezv+SU+KP8AsN/+0Y6+xq+Of+CZ3/JKfFH/AGG//aMdfY1WZvcK/NH/AIKC/Bz/AIQz4iW/jTT7fy9K8Rf8fG37kd4v3v8Avtfm+u+v0tyK81+P3wptfjN8LtZ8MybVupU86ynf/ljdJzG3/sp/2WagFofjZRU+oWNzpd9cWd5by2t5byvDNBJ9+NlbDKagqDQ6f4aePdQ+GHjrRfFGlyf6Vp9yJdn/AD1T+OM/7LJ8tfsr4K8W6f458J6Vr+lTefp2o2yXEL98N2P+0Oh96/EOvuv/AIJz/GvY178NNUuPvb77RvM/OeEf+jB/20oJkfedfmV/wUP+H0vhn4xweJIo9tn4itA+/wD6bwKI3H/fHlH/AIFX6aZFeJftZfBZfjT8J76ws41bXdPb7bp3+3Ko5i/4Gvy/XbVkrQ/I+ipbi3ltbiSCeOWGWOR0ZJI9jxuvY1FUGh9A/sZfHWD4M/FDyNXuPJ8N65GLS9eT7kLq37qY/wC7lgf9l2Nfqpb3EdzDHLFIskTrlXXowr8Kq9R+HH7S/wASfhRYx2WgeJJ100fdsrqNbiGP/dWQHZ/wDFAmrn7GZFeP/tHfHXTvgV8PL3VHmWTXLqN4dJsf4prgrw23+4n3m/LqRXwffft9/GG9tXSLVtNsWP8Ay3t9Oi3/APj+5a8L8XeNNc8eaxJqviHVrvVtSk+9PdNvfZ6D+6v+yOKq4uUy7i4kuppJ55JJpZJHdnk+/IzVFRRUlBX69fsm/D1/hp8BvC+m3CeXf3UH9oXfr5s3z4PuqbF/4DX57fsjfBGT41/FazW6i3+HtHkS91N/4JFVvkh/4Gw/753V+tg6VSJkJ/DX5c/t1fGv/hZnxSk0CwuPM0Dw1IbRdrfJLdf8t5Pw+4P9xv71fqN/DX4Za/8A8h3Uv+vmT/0KhhHcoUUUVJR0vw30/wAOap420W38W6l/Y/hv7Sj6jdbZXfyl5ZVEas25vujiv02sP20/gZptnDa2vjBLe1hURRRR6TehEC8AD9xX5SUUA1c/Wb/huP4Jf9Duv/gsvf8A4zR/w3H8Ev8Aod1/8Fl7/wDGa/JmiquKyP1m/wCG4/gl/wBDuv8A4LL3/wCM0f8ADcfwS/6Hdf8AwWXv/wAZr8maKLhZH6+eCf2qfhf8R/FNj4d8OeJv7R1q83/Z7X+zrqLfsjaRvmkjVeEVu9exV+S37Df/ACdF4K/7fP8A0inr9aB0pkNWFooooEFFFFABRRRQAUUUUAFFFFABRRRQA0/eFch8V7yLTPhl4svJf9Xb6TdSt9Fhc11/8VcL8aNGbxH8IvG+kw/62/0S9tl+r27qKT2ZrSS9pG/dH4V0UUV8o9z9xj8KCiiikUFFFFABRRRQB6F+z/4C/wCFn/Gbwd4aaPzre81CP7Qn/TBP3k3/AJDR6/clF2qF9OK/LH/gmNY2V58ftUluI/MurbQ55bX/AKZ5mgRj9dr7f++q/VEdDXu4KNqd+5+Y8RVnUxSh0ivzHUUUV6B8qFFFFACHmvyn/wCCm8UKftE2LRNueTw9bmRf9rz5x/6Dtr9V6/Jb/gpBffa/2lZovMVfsmlWsXH/AAN+f++64sZ/CZ9Nw8r42/ZM+WqKKK+eP1IKKKKYBRRRQAUUUUAftf8Asnaumt/s3fDm4Q7lj0W3ts/9cV8r/wBkr16vlf8A4Jv+Il1n9miwtP8AoE6ld2f/AH03n/8AtevqnGa+opO9OLPxPGw9liakOzf5ijpS0UVqcYUUUUAFFFFABRRRQAUUUUAFFFFABRRRQAUUUUAFFFFABRRRQAUUUUAflp/wU48Gf2J8aNG1+KPy4tb0sIz/APPSeFyjf+ONFXx1X2l/wVG8W/2j8VfDHh5G3RaTpT3Lf7Lzy8j/AL5hSvi2vncTb2srH6/k7k8DT597froFFFFch7IUUUUAFFFFABX7EfsG+Hx4d/Zd8Ho0fly3a3F64/66TyFf/HNlfjvX7e/szwpb/s8/DVV+ZT4dsJP++rdG/rXp4FXm35HxnEs2qEI95fkj1OiiivaPzoKKKKACiiigD8lv25P+TovGv/bn/wCkUFeFV+o/xW/Yd8LfF/4g6t4u1TXNWs73UPK3QWvleWuyFIhjcp7JXH/8OzvA3/Q0eIvzh/8AjdKxd0fnRRX6L/8ADs7wN/0NHiL84f8A43R/w7O8Df8AQ0eIvzh/+N0WHdH50UV+i/8Aw7O8Df8AQ0eIvzh/+N0f8OzvA3/Q0eIvzh/+N0WC6Pzoor9JtN/4Jt/Dm1fdd654ku/9jz4ET/0Tn9a9L8Hfsf8Awk8ESpNZ+D7a+ul/5b6ozXX/AI7ISn5LRYXMfm38Iv2c/HPxru4xoGjSR6Zv2S6vffu7WP8A4H/Hj0Tca/Sb9nv9mjwz8BNDZbNDqmv3S4vdXmjw8mP4EX/lmn+z37k17Fb28dtDHFFGscSLhUXooqzTJbuFcD8e/wDkh3xG/wCxb1H/ANJpK76ue8a+G4PGfg/XPD11JJDa6tYz2M0sX31SWMoSvv8ANQI/EKiv0X/4dneBv+ho8RfnD/8AG6P+HZ3gb/oaPEX5w/8AxulY0uj86KK/Rf8A4dneBv8AoaPEX5w//G6P+HZ3gb/oaPEX5w//ABuiwXR+dFFfov8A8OzvA3/Q0eIvzh/+N0f8OzvA3/Q0eIvzh/8AjdFguj86KK/Rf/h2d4G/6GjxF+cP/wAbo/4dneBv+ho8RfnD/wDG6LBdH50V+33gH/kR/Dn/AGD7f/0UtfLH/Ds7wN/0NHiL84f/AI3X1noukRaHo9jYQuzRWcEdurN12ou0UyW7mpRRRQSFFFFAH4n/ABc/5Kx4y/7Dt5/6OauRr9KvE3/BO/wV4o8Ratq9x4j12G41K7lu2SPydiO7lzj9371mf8OzvA3/AENHiL84f/jdKxpdH50V+mv/AATm/wCSAz/9hq4/9FRVg/8ADs/wN/0NHiL84f8A43XvvwN+C2mfArwZJ4c0i+u7+0e7ku/Ovtu/e4UH7oH92mJs9KooooICiiigBD0r8Xfj5/yXT4jf9jJqP/pRJX7R18n+Lv8Agnz4N8aeLNd8Q3XiTW4bzVr6a9lSHydiNK5chcp0+agpOx+aNFfov/w7O8Df9DR4i/OH/wCN0f8ADs7wN/0NHiL84f8A43SsVdB/wTP/AOSU+Kf+w3/7Rjr7Hryj4C/AfR/gD4b1LRtH1G91CC8u/tbve7d6ttVP4AP7terZFMh6i0UUUCPzR/4KC/Bz/hDPiJb+NNPt/L0rxF/x8bfuR3i/e/77X5vrvr5Pr9n/AIvfCnR/jR4FuvC+ueZHazyRyrPDjzIXRsh0zn6fRq+d/wDh2f4G/wCho8RfnD/8bpWLTPzorZ8H+K9Q8DeKtJ1/SpvJ1LT7lLiJ/wDaX1/2T9019/f8OzvA3/Q0eIvzh/8AjdH/AA7O8Df9DR4i/OH/AON0WHdH0t8M/HunfFLwLo3inS5M2uowCTZnmJ+jxn/aVty12NeUfAj4GWPwE0G+0XS9c1HVtMuLj7QkN/5f7hyuG2bFHX5a9XpmZ8Y/tffsaSeO7m68b+B7dY9ff59R0lcIl7j/AJap/wBNfVf4/wDe+9+fGpabeaNfXFle2s9jewSPFNbzRsjxsvZlPSv3VrzL4o/s++BPjHB/xUugwXV6q7U1GH9zdR/9tF5bH91sr7UFJn43UV97+Lv+CZdlLNJL4X8az2sX8Fvq1os3/kSMr/6BXnOof8E3PiZat/oureGb5P8Ar7nR/wBYf61BV0fJ1FfU3/Duf4q/8/Phv/wNl/8AjVdDov8AwTO8Z3En/E18XaFYr/04rNcf+hLHQF0fHFek/Bb4A+LPjlr0dlodq0enJJ/peq3Ct9mtl92/if0Qc/zr7k8Af8E7fh74YmjutfvNS8WXA48q4b7Pb/8AfEfzf+P4r6a0LQNO8NaXFp2k2NvplhAuyK1tYVjiT6KtVYXMcn8GPhBofwU8E23h3RY9yJ+8ubp1/e3Mzfekf+g7CvQ6KKZAh6V+GOv/APId1L/r5k/9Cr9z6+QLv/gm14Jvbqa4bxRr6ySO7n/Ufxf9s6Ck7H5wUV+i/wDw7O8Df9DR4i/OH/43R/w7O8Df9DR4i/OH/wCN0rFXR+dFFfov/wAOzvA3/Q0eIvzh/wDjdH/Ds7wN/wBDR4i/OH/43RYLo/Oiiv0X/wCHZ3gb/oaPEX5w/wDxuj/h2d4G/wCho8RfnD/8bosF0fnRRX6L/wDDs7wN/wBDR4i/OH/43R/w7O8Df9DR4i/OH/43RYLo+Xf2G/8Ak6LwV/2+f+kU9frQOlfNPwn/AGHfCvwg+IOk+LtM1zVry90/zdsF15XltvheI52qOz19L0yW7hRRRQSFFFFABRRRQAUUUUAFFFFABRRRQAVHIgeNlb5gakppOAaAR+FHxt8AP8L/AIt+K/DDR+XFpuoSRW//AFwZt0R/GNkriK9d/a38Rf8ACUftI/EG9RtyJqslpv8A+vdRB/7TryKvl6llOSW1z9twkpSoU5S3aTf3BRRRWR1hRRRQAUUUUAfTn/BOnWP7J/ad0m3/AOglYXdp/wB8x+b/AO0q/XIDoa/GL9ia+/s39qXwHL5mN93PF/33byp+u6v2dXoK9zBfw36n5lxHG2LUu8UOooor0T5QKKKKAIy2TX5x/wDBUn4ZG117wv48tY8xXkT6Pe4/56LmSH8Svm/9+6/R3aM5r5n/AOChtva3H7LXiVp490sNzZvbP/cl+0Rrn/vlnFc2Iip0pJnrZTWlRxlNx6u3yZ+RVFFFfNn7EFFFFABRRRQAUUUUAfqH/wAEt/8Akg3iP/sZZ/8A0ktK+yx1r40/4Jb/APJB/Ef/AGMs/wD6SWlfZY619NQ/hx9D8YzL/fKnqOooorc84KKKKACiiigAooooAKKKTNAC0UUUAFFFFABRRRQAUUUUAFFFFABSHpS0jfdNAH42ft1awdY/al8bHzN0EDW9pH82fL2W8Qb/AMf3V4HXrv7W0NzB+0n8RFvP9b/asjr/ANcm5T/xzbXkVfMVXepJ+Z+1ZeuXC0kv5V+QUUUVidwUUUUAFFFFABX7wfCzSzoXwy8J6a33rPSrS39PuwotfhRpdqt/q1nat+7SeVIW/wCBNX7/AFuiw28aIu1VGAq162A+18v1Pg+J5fw4+v6FmiiivXPgwooooAKKKKACiiigAooooAKKKKACiiigAooooAKKKKACiiigAooooAKKKKACiiigAooooAKKKKACiiigAooooAKKKKACiiigAooooAKKKKACiiigAooooAKKKKACiiigAooooAKKKKACiiigAooooAKKKKACiiigAooooAKKKKACiiigAooooAKKKKACiiigAooooAKKKKACiiigAooooAKKKKACiiigAooooAYccV5l+0R8S5PhF8GPFfiuGLzrrT7T/RlPTzpGEUZP+yHdSfavTWHIrx39rPTINV/Zu+IUU7bUXR5p93+1GPMX/wAeWs6jai2jow0VKvCMtm1f7z8V7i4luppJ55JJJZJHdnk+/I7Uyiivlj9uj8IUUUUFBRRRQAUUUUAetfsnef8A8NJfDv7P1/tiH/vn+P8A8dr9s+34V+Ln7F1ql7+1D8P4j+72Xzy/98QSN/Sv2jHSvbwStBn5txLriYf4f1Y+iiivSPkAooooAYxy30r5O/4KT6rFpv7OMtq0nlm/1S1t1H97bvkx/wCOV9Y4ya/Mz/gqB8Rzq/xB8OeC7dv9H0e0e+uP+u833Qf91E/8i1y4mShSd+p7OT0XWxsEtlq/kfEtFFFfOH6+FFFFABRRRQAUUUUAfpx/wS1SRfg74ndl/dtr7orf7ttBX2oRivn/APYZ8Ff8IV+zV4SWVNtzqcTarL7+ed8f/kLy6+gTxX01CPLTimfjGZVVWxdScdr/AJDh0paKK3POCiiigAooooA4v4j/ABR8M/CTw1Jrvi3VY9H0pHWPznRn3M3RVVAWY/QV4lrv/BRH4LaTZyS2ut32ryKm/wAiz02dHb2/erGP1r5k/wCCnHxSudc+Jmj+CIJv+Jbotot3cRR/x3M397/dj2Y/66NXxXXlVsW4TcYpaH2+W5DSxFCNas3eWtl26H3x40/4KoXz3XleE/A8EVuv/LfWLlneT/gEWNv/AH01Gi/8FWL+HYur/DyCb+9Laao0f/jrRN/OvgeiuP63V/mPolkWCUeXk/F3/M/QT/h7A/8A0S5P/B//APctdh4X/wCCpPgS/SNNe8L69o8z9XtfKuoV/Hcjf+OV+ZdFNYusupnPIMDJWUbejf6tn6b+Kf8AgqN4B07zE0Pw1rusSp0ebyraFvodzt/45XIwf8FXYXbFz8NWhX+9Drm//wBtxX57UUPGVX1FHIMDFWav6t/o0ftf+zz+0HoX7Q/gwa7pMT2N1by/Z73TZ2Dy20g6Zx1Vhyrf/Xr17cCK/IL9gDxnq3hr9pLQdL064b7Friz2moW33kljSB5Q2P7ysmd3+92Jr9fFUFt1evh6vtYXe58JmuBjgMT7OL91q6JKKKK6TxgooooAKKKKAPyN/wCCjXhr+wf2m9TvFXadZ020vt3+6vkf+29fMNfc/wDwVU0P7P468B6vs/4+7C4tN/8A1ykD/wDtavhivm8SrVpH7Bk8/aYKm32t92gUUUVzHsBRRRQAUUUUAX9BkSLXNNkeTy0S5jdnk/3q/f2L7in2r+fOv3M+BHiz/hPPg34L1+STzJr/AEq3lmb/AKa+WBJ/49ur18A/iR8HxPBv2U+iuvy/yPRKKKK9Y+DCiiigAooooAKKKKACiiigAooooAKKKKACiiigAooooAKKTIpaACiikyKAFooooAKKKKACiiigAooooAKKKKACiiigAooooAKKKKACiiigAooooAKKKKACiiigAooooAKKKKACiiigAooooAKKKKACiiigAooooAKKKKACiiigAooooAKKKKACiiigAooooAKKKKACiiigAooooAKKKKACiiigAooooAKKKKACiiigBMe1eE/tqx6hL+y/49GmxedcizjLr/0xE0ZmP4R7zXujH5gKyfEOi2fiHQtQ02/j86zvbaS2ni/vxuu1h+VTJc0WjahU9lVhO17NP7mfgRRUt0sSXUiwSeZEkj7X/wCeiVFXyh+4RfNG4UUUUFBRRRQAUUUUAe1/sXXSWX7UPgCU/vN988X/AH3BIv8AWv2iFfiJ+yzfNp37R3w4lEm3drdvF83+22z/ANmr9u85r28G7wZ+bcSq2Jh6fqx9FFFekfIBSUtFAEbf0r8df287A2P7VPjbdu2T/Y5V3NnraRf1r9i/Svyh/wCCleknTf2jluj9y/0a1uP++Wkj/wDadefjFelfsz6jhyVsZy90/wBD5Qooorwj9QCiiigAooooAKKKKa3Jl8LP3V+CK7fg/wCBv+wFZf8ApOldye1edfADVbfWvgn4Du7Z1aKXRLTG31WFVYfgRivRSea+qj8KPw6qrVJp92OoooqjIKKKKAGMM596Qjbz6CnYzXnvx68bH4dfB7xf4iV/LnsNNmktz/02K7Yv/HytJuyuyoRc5qK3eh+PH7RPjj/hY/xv8aa+JPPt7nVJ0t3/AOmCfu4v/HEWvOqKK+Wk+ZtvqfuFCCpU4047JWCiiioNgooooAKKKKAPof8A4J/Wf2n9qzwfJvx5Ed9L/wBdP9FlX/2av2H7V+Nn7B9z9j/at8Cltwjd7yP5f9qynA/8er9k15r3MDrTfqfmXEd/rcX/AHV+bHUUUV6J8oFFFFABRRRQB+cv/BVu983WvhxZfL+7gv5f9v5zAP8A2nXwTX3b/wAFVrGSHxd4BvT/AKqeyu4U/wB5JIyf/RlfCVfOYr+Kz9ZyRJYGFvP8wooorlPfCiiigAooooAK/Z39i+zWy/Zl8Aov3WsDL/33I7f1r8Yq/b/9m/QX8M/AXwBprp5ckOiWjSq38MjRK7/+PMa9PAL3mz4zieSVGEe8vyR6jRRRXtH50FFFFABRRRQAwCjGV4r88/2nv24fiP8AB746+KPCWhW+jSaVp32byftkDPL89rFK2WDj+J2rzH/h5h8XSf8AU+Gv/ACX/wCO1xyxVOLcX0PoKORYuvTjUha0lfc/VrHHvSEZP1r8pv8Ah5h8Xf8Anj4b/wDACX/47X6N/BLxjfeP/hJ4T8R6msK6hqumQXc/kDCb3TJ2jmrpYiFVtROPG5ZiMBFSrWs9Nz0Kiiiuk8sKKKKACiikoAaetIOM5FZura1ZaBptzqGo3UFjY2yGSS5uJAkcajqzMeFFfD/xv/4KZ6dot1Ppfw10qPW5YvlOtanuS3/7ZxDDv9SV+hrKpVhSV5M7MLgq+Mly0o38+i+Z95Bh6ijevrX4s+Lf2xfjH40nka68e6pYKfuw6Qy2aR/9+trfma4C8+KXjO/k33XjDX7qX+/NqUzv+rVwvHQ6I+lp8M138c0vvf8AkfvJv9xS7gT1r8INN+L3jvSZN9j408SWL/34dUmT/wBBavUPBP7cnxm8ESxsniqXXLdPvWmtwrcpJ/wP/Wfk9NY6H2lYVThqvFXhNP71/mfsjzSjpXxr8BP+Ci3hb4iz2+j+M7ePwfrUnyRXXmb7Cc/75/1X/A/l/wBuvseNw6bgc13QqRqK8WfM4jC1sLPkqxsySiiitDlCiiigAooooAjFO4ryr9pL4iar8KPgr4m8V6MsDappsUbwi5XdH80yJyMjs1fnz/w8w+LuP9T4b/8AACX/AOO1z1cRCk7SPVweWYjHQc6NrJ23P1Zx3/SgV+U3/DzL4u/88fDf/gvl/wDjtez/ALIv7aPxA+N3xit/C/iKHR49Nlsp52+w27RS7kHHJc1nDFU5yUVuzqr5Hi8PSlVmlZa7n3oaarA5pSc183/tkftIa5+zl4b8P6joem2GpS6ldSW8iahv2KqpuyNjCumclCPNLY8ahRnXqKlBXk9j6RwaMH2r8w/+HpXxB/6Ffw5+U/8A8co/4elfEH/oV/Dn5T//AByub61SPb/sHHfyr70fp5+tIMYNfMn7Gf7TevftIaf4ln1zTLDTW0qWCKJbDf8AvN4kzu3sf7lfTg55rphNTjzLY8OvQnh6jpVFaSE28Cl96D1xXMeN/HmhfDzw1c654g1S30fTLZf3lzdPhPYDuxPYDk1exnGLk7LdnTZIFISPXFfnV8X/APgp5dPcXFh8NdDjjhX5P7X1hd7t7pAp+X23k/7tfMniv9rT4v8AjOZ21D4g6xAn9zTZ/sKfTEOyuGeLhF2Wp9Lh+H8XWSlK0V57/cfthvX+8PzoDj1FfgxcfE7xjdTSTT+LNbmlf7zyalO7/wDoVaGlfGv4g6IYzY+OPEVqg/55axMievTdWP16PY73wzV6VF93/BP3YH1ozxmvyF8B/wDBQX4weDZI1u9YtPE1qP8Alhq9orvt/wCukex/zJr7T/Z//by8HfGW7tNC1eM+EfFE/wAkVrdSb7W5b0il4+b/AGXC+g3V008TTqPlT1PGxWTYvCxc3Hmiuq1/Dc+qOpo6UZ6GuV+Iuuz+GfAPiLWbTZ9r0/Tri7i8zlNyRMy5/KuvY8SK5pJLqdXSfhX5S/8ADzL4u/8APHw3/wCC+X/47Sf8PMvi7/zx8N/+AEv/AMdri+uUu59IuHsa+i+8/Vv8KPwr8pP+HmXxd/54+G//AAAl/wDjtH/DzL4u/wDPHw3/AOAEv/x2l9cpdx/6vY7svvP1b/Cj8K/KT/h5l8Xf+ePhv/wAl/8AjtH/AA8y+Lv/ADx8N/8AgBL/APHaPrlLuH+r2O7L7z9W/wAKPwr8pP8Ah5l8Xf8Anj4b/wDACX/47R/w8y+Lv/PHw3/4AS//AB2j65S7h/q9jey+8/VgHnbThg1+Uv8Aw8w+Ln/PHw3/AOAEv/x2v1YT5kB9RW9OtCtfk6Hl43Lq+A5fbW969reVv8xfwxijrxmvln9tH9qTxB+zZL4Qj0LS9P1Ia19s80ahv/d+T5G3bsYf89a+av8Ah6R8Qf8AoV/Dn5T/APxypniIQlyvc1w+U4rFU1VpRXK/P5H6d45x2oxg1+Y3/D0n4gf9Ct4c/Kf/AOOV9e/se/HvV/2ivhzqXiHWbCz027tdUk09YbHds2rDBJn5ief3tOnXhUlyx3IxOWYnCQ9pWikttz3zHNIQB3w1OJ+WvzL+KX/BQn4peC/ib4v0Cxt9BNhpOs3mn27TWkjuY4p3RdxEn3sLV1KsaSvIxwWBq46bhRtda6n6bUn4V+Un/DzL4u/88fDf/gBL/wDHaP8Ah5l8Xf8Anj4b/wDBfL/8drn+uUu5674exqV2l95+rhPFA6VnaTcte6ZZTP8AfliSRv8AgS1pV2nzbVnYTpTSKAa+Nv2z/wBs+++B2vaX4W8IR2d54g2fatQa9jMsdtE3+rjwrD526+y7f79ZznGnHmlsdOGw1XFVFSpK7Z9l/hSfhX5Sf8PMvi7/AM8fDf8A4AS//HaP+HmXxd/54+G//ACX/wCO1y/XKXc9z/V7G9l95+rW4j2o3V8V/scftI/F39oXxhevrNvolt4R0uL/AEu4tbJ0eWdl/dxIxlPP8R46L/tCvtMjv1rqp1FUXMtjwsThp4Wo6U2rrtqSUUUVocwUUUUAFFFFABRRRQAUUUUAFFFFADCMmuc8e66nhnwVr+rE7RYafcXW7/cjLV0orxv9rbVv7E/Zr+IVxu279Iktf+/uIv8A2eonKyubYeHNVhHu0vvZ+KlFFFfKs/cI6RsFFFFBQUUUUAFFFFAHc/Aq6+x/G34fz+X5nk+ItPk2f7txGa/dRK/AHw/qj6D4g03Ul+/Z3Mdx/wB8Nur9+Ld1uII3RsqwyGWvYwL0a9D894nj+8py8mvusWaKKK9U+JCiiigBp5Wvzn/4Kr+HRDrfgDWwn+vtryzmf/caN0/9GPX6MGvzx/4Kt6puufhzpq9lv7iT8fIVf/Z65MV/Cke7kjl9ep8vn+R+f9FFFfOn62FFFFABRRRQAUUUUAfqv/wTa8d/8JP8Af7GkfdceHdQms9n8XlP++Q/99SSL/wCvrZhkV8Kf8ErIx/wg3jiXb11OJN3+7FX3YD2NfSYd81KLZ+OZpBU8ZUUe9/v1FFLRRXSeUFFFFACYr54/bt0O81z9l3xjFZSSK9utvdypH/HFFPG7g/RRu/4DX0KTyK5/wAdeHIPGfgrXdAueLfVLGeyk/3ZIyh/9CqJx5ouPc6MPU9nWhPs0/uZ+CVFS3VrJZ3Vxbzf62OR0b/fWoq+VP26L5o3CiiigoKKKKACiiigD2X9j24MH7THgBxJgf2ls/76V1r9qB3r8Pf2aLoWf7Qnw5d/uvr9mn/fUyKP51+4Ir28D8DPzbiZWxEH5fqSUUUV6R8gFFFFABRRSHpQB+f3/BVzyP7M+HO7/j6+0X+z/c2w7v8A2Svzxr7o/wCCqd9PL408B2TRt9nh0+4lV/4N7yoG/wDQFr4Xr53Fu9Vn6xkcbYGHz/MKKKK5D6AKKKKACiiigBV2eZ833K/fbw5c2V74f02bTsfYnto3t8f88yvy/pX4EV+z37GviK48Ufs0+ALu6QxyxWH2LDekEjwqfxWOvUwD95o+H4mptwp1OibX3/8ADHuVFFFeyfn4UUUUAFFFFAH44/t7/wDJ2Xjr/esf/SC3r59r6C/b3/5Oy8df71j/AOkFvXz7XzNX+JL1Z+z5d/udL/CvyCv23/Zc/wCTc/hv/wBgK0/9FLX4kV+2/wCy5/ybn8N/+wFaf+ilrrwPxv8ArqfOcTfwoev6HrNFFFe2fnYUh6UtFAEeO9RySJbxM7ttReWLVN7V8vf8FA/i1J8NPgXcafYzeTqviOX+zYXX70cJGZm/74+T/tpUTmoRcn0N8PQliK0aMd5M+Mf20v2sr742eJbjw5oN01v4G0+XZF5f/MRlX/ls/wDsf3B/wLr0+YKKK+ZnOVSXNI/ZcJhaeEpKnTVkgor1f9nL9nvW/wBofxp/ZGmyf2fpdmgl1LUmXelvG3TA/idv4V/oK/Sbwf8AsC/BvwnZwxzeG2125T713qly7vJ9UUrH/wCO10UsNOquZaI83HZxhsFP2cruXZH5BUV+r3xM/wCCdnwu8X6PKvh6yn8Iavt/dXVnNLLFu/24pGI2/wC7tPvX5nfFH4aa58IfHGreFNft/Jv7Bvvr/qZYm+5Kh/usv+B5qK2HnR1eqNMBmuHx91B2kujOSr71/wCCfv7WF0mp23wv8YX7XNvccaJf3DfOjf8APox/un+D3+TutfBVWNP1C50m+t72zuJbW6tZUmhnj+R43Vsqw+lTSqOnLmR0Y7BwxlFwl8n2fc/oF27uaB8teZ/s+fFGP4x/CLwz4qG37Re2mLpF+6lwnyTD/vtWx7V6b0r6VNSV0fjlSDpTcJbrQdRRRTICiiigDwf9t3/k1vx7/wBe8H/pRFX4z1+zH7bv/Jrfj3/r3g/9KIq/GevDx3xr0P0fhj+BP/F+iCvqP/gnF/yc1Y/9gy6/9BFfLlfUf/BOL/k5ux/7Bd1/6CK5sP8AxonuZp/uVX0Z+tI46Divhf8A4KqZ/wCED8D/APYUl/8ARVfc5G3joK+R/wDgoR8H/F/xf8I+FbTwhok+tTWeoSS3CxSRJsRo8Z+dhXu103Tkkrn5hlc4wxlOU3ZX3Z+VlFe5f8MR/G//AKEK7/8AAu3/APjtH/DEfxt/6EO8/wDAu3/+O14Psqn8r+4/Vvr+F/5+L70fUX/BKfI0D4jY/wCfuz/9Alr75YcV8b/8E8/gz4z+Duj+NIvGOiTaJLfz2z26TSRPvVFk3fcY/wB6vscfN7172Hi400mflebzjUxlSUHdX3XojF8TeJNP8IaDqWtarOtpp1hBJc3E7fwRKu5jX44ftL/tI67+0P40kvbuRrHw9ZyOulaV/BFH/fb+9I38R/AcV9q/8FN/ibP4Y+GGi+EbSXy5PEF2XuNv/PtBsYr+LvH/AN81+Y9efjKz5vZp+p9Vw7gYez+s1FeT0Xku4UUV77+yn+ynqf7R+uXUst2+k+FtOYLe6gq5meU8+TFnjdjq38P5CvOhBzfLHc+vxFenhqbq1HaKPAqK/Ybw1+wj8FvDtpHEfB6anKqbGudRu5pnk/8AHgv5KK88+M//AATk8D+KdDuJvAkLeFNfQb4QbmWa0mb+7IrlimfVOn91q7HgppX6nzsOIsLKfK00u7t+jPy8pVbbVzWdHvfD+sX2l6lbyWd/ZyyW9xDJ99JUbayn6GqVcHwn1CcZwTR+lv8AwT8/anuviBZyfDvxZfPda7YRedpl/cN895Av3omP8Tx/qv8Au19U/Gvn4P8AjkH/AKAd9/6IevxQ+GPjy9+F/wAQvD/iqw/4+tJu47jZ/wA9EVvnj/4Em5a/bLx/ZyeNPhdr1ppG25l1XSbiK0O7AkaSEhOT67q9zC1XVptPdH5tnOChhMVCpTVoy19GnqfhNRX0l/w70+N3/QuWX/gyt/8A4qj/AId6/G7/AKFyz/8ABlb/APxVeV7Gf8r+4+4jmeE5f4kfvR820V9It/wT2+NiLuPhyxx/2E7f/wCKr5urKUJQ+JWOujiaGIv7GalbezuFFFXdD0W88R65Y6TZR+Ze39zHaW6btnmSu21efrU76I6G7FKivpEf8E9vjaR/yLll/wCDK3/+Kpf+Hevxu/6Fyz/8GVv/APFVt7Cf8r+487+08J/z9j96Pm2v6CojiNP92vyH/wCHenxu/wChcsf/AAaW/wD8VX68xjEag9cV6mDhKHNzK2x8TxFiaOIlS9jJSte9nfsfnt/wVh/13wu9cap/7aV+ftfpv/wUT+Cnjb4xT+AP+EO0CbXf7N/tD7X5MkSGLzPs2z77Drsevjr/AIYj+N3/AEIV3/4F2/8A8drkxNOcqraiz3MlxlCngownNJq+7Xc8Nr9Q/wDglsf+LDeIvX/hJZ//AEkta+Lv+GI/jcf+ZCu//Au3/wDjtfe/7AXwt8U/CH4Pa3pHi7SW0bUZ9clu0gZlcvE1vboG+QnqyNV4SEozu0znz/E0K2F5ac03daJn1G/Q/Svwx/aE/wCS8/Er/sZNS/8ASuSv3Ob7p+lfhj+0J/yXn4lf9jJqX/pXJXRj/gj6nlcNf7xL0/U4GiiivFjufo9T4Wfvz4d/5Alj/wBe0f8A6DWqOhrK8O/8gSx/69o//Qa02bYCa+pjsfhtT42eafHn4w6V8DPhnqvivUGjL2y+VZWm/b9puW/1cX4nr6DNfir4r8U6j418R6lrus3TXmp6hObieVv4mb+npXvf7cH7RZ+OHxJk03SrrzPCWgyG3shG3yXMv/LS498/dX/Z/wB418214uKre1laOyP03I8v+q0PaVF78vwXRBWv4S8J6p458UaX4e0W1a81TUJxbwQr/eb+Sju3YVkV+j//AATk/Z0/4R3SH+KGvWv/ABMdTQxaPE3/ACytT96b/efov+x/v1z0aTqzS6HpZjjY4LDyqPfZLzZ9R/Af4QaX8D/hrpXhTTB5n2Vd9zdlcPc3Df6yU/Xt6LtHavS6Tcd3tSht3419IkopJH49Ocqk3Obu3qPooopkhRRRQAUUUUAFFFFABRRRQAUh6UtFADMCvBf24YftP7LfjpArN/o0D4X/AGbiJq96bkYrlPiX4Lt/iH4C8QeG7t9ttqtjLaF/7m9cBvwPNRNOUWkdGGmqVaE5bJp/ifg7RV3WtHufD+sX2l3sfk3thcyW9wn/ADzlRtrD86pV8qftsHzxugooooLCiiigAooooAK/ej4fm4PgXw813/x9f2bb+b/v+Wu6vwm8P6S+va5pump9+8uY7df+Bttr9+LeJYoI0RdqKuAtetgF8T9D4LieVnTj6/oWB0paQdKWvXPhAooooAb15r8vv+CouoGb40+F7D5sW+hpN/sfPPOv/tOv1B/hr8p/+Cmlw8v7RNmrSYEegW6L/wB/Z2/rXFjP4TPo8gV8an2TPkmiiivnj9VCiiimAUUUUAFFFFAH6P8A/BKyaNvBfjqDd+9S/t3Zf7oaI4/9Br7v6Yr8+f8AglDcSNH8TLdv9Wh011+rfa8/+g1+g3cV9Jhv4MT8gzlWx1Ren5IdRRRXSeMFFFFADT1qlqd6ljYXNw/3IYnkb/gIzV41z3jfTptZ8G65Y2vFxdWM8EX+80ZApPYqFnNJn4KXFxLdTSTvJ5kssjuz/wC01Moor5SW5+5U/hiFFFFI0CiiigAooooA7f4HXH2P42/D+fy9/leIdPk2f7txGa/dZegr8Ifg3G8vxe8Eqknlu+u2G1/+3hK/d1Og+lezgfhZ+d8Tr97Tfk/0JKKKK9Q+LCiiigAooooA+Gf+Cp3hRL74d+EPEij97puoyWZ/3J4t3/oUC1+atfpD/wAFUvFYs/BXgrw0rfNf6hPqDD/Zgi2f+16/N6vnsXb2rsfqnD/N9Sjzd3YKKKK4z6QKKKKACiiigAr90/gn4R/4QD4R+ENAeMRy6bpVvbzIP+eqxjf/AOPbq/Cyv3E/Z28d/wDCy/gn4O8RvJ5lxeabH9of/psg8uX/AMfRq9XAW5pdz4jiZS9nTa2u7/dp+p6ZRRRXsH58FFFFABRRRQB+OP7e/wDydl46/wB6x/8ASC3r59r6C/b3/wCTsvHX+9Y/+kFvXz7XzNX+JL1Z+z5d/udL/CvyCv23/Zc/5Nz+G/8A2ArT/wBFLX4kV+2/7Ln/ACbn8N/+wFaf+ilrrwPxv+up85xL/Ch6/oes0UUV7Z+dhRRSHpQA3GD+Fflt/wAFOfGR1r41aP4dik3W+iaWHZP7k877m/8AHFhr9SAc1+L/AO2lrB1v9p/x7Pncsd3Haf8AfuGOL/2SuLGO1Ox9Rw7TU8ZzP7KZ4nRRRXz5+nS0Vz9a/wDgnx8OovBP7Pml6m8Pl6h4glfULhu+3cUiH+7sXd/wOvqLHNcb8ItCXwt8LfCGjgbfsGkWlt/3xCi12Zr6mnHlio9j8TxdV1q86j6tiDqa+Av+Cpfw7il0fwj42tol+0W8z6RdOv35FdTLF/3yUl/7+V9+tXzf/wAFAdFj1j9lrxVJ5fmS2Elpdov+7cRq3/jjtWWIjzUpI6srquji6cl3S+/Q/IKiiivmz9kP0h/4JaeM2vfBHi/wxJJ/yDb+C+i3d1nTa2P+BRf+P192Dmvy8/4Jdax9l+M/iHSy21LvQjLt/wBqOeL+jtX6iL0r6LCu9JH5JndJUsbO3Wz+9DqKKK6zwgooooA8H/bd/wCTW/Hv/XvB/wClEVfjPX7Mftu/8mt+Pf8Ar3g/9KIq/GevDx3xr0P0fhj+BP8Axfogr6j/AOCcP/JzVj/2DLr+Qr5cr6i/4Jx/8nNWP/YMu/8A0EVz4f8AjRPczT/cqvoz9avyxXDfEr4yeEPhBZWt34w1mHRbe8lMVu80bv5jAZx8imu6x7cV8Lf8FVR/xQvgg+uqSf8AoqvfrTdODkuh+UYGhHFYiFGbsn2Pcv8Aht34I/8AQ+Wv/gLcf/GqP+G3fgj/AND5a/8AgLcf/Gq/GmivK+uz7I+7/wBWqH/PyX4f5H7nfDT41+C/jBFfTeDtcg1qGyZUuHhjdPLLZ2j51H92u+YflXwP/wAEphnRPiIf+nqz/wDQJa++W6+3evVoz9pBSZ8Nj8PHC4mdGLul39D8t/8AgqFq73Pxx0HTf+WVpocb/wDAnnl3f+OqlfHVfW3/AAU0hdf2iNPZl2rJoFuyt7CWcV8k14OId60j9SydWwVNLsFfr7/wT+0KHRf2XfC0qR+XLfy3d3Mf7xNxIi/+OIlfkFX6o/8ABNb4hWfiT4EN4ZWWP7Z4bvZ4mi/j8mZ2mST6FmlX/gFbYJr2jXkeXxHGTwqa2TV/uZ9f0lFLXun5mfkL/wAFCvB8XhL9pLVpYV2Ra3Z2+p7I/wC8wMTH8WiY1801+z3xm/ZK8A/HbxVa6/4pt7ya/trRLGM2100I8tXdxwP9p2rhv+Hb3wb/AOfLVf8AwYt/hXkVcHOU3KOzPv8ABZ/h6OHhTqX5krOyufk1X7ffs2Xzaj8APhzcS/6x9AsAx9SIEXP44ryb/h3B8G/+fHVB/wBxFv8ACvoXwR4R0/wB4V0rw7pUbR6dpltHaW6SNufy0XAya6MNQlRb5up5Wc5pQzCEFSvdPqrHTUUlLXefKkM/+pf/AHTX8+tf0FT/AOpf/dNfz615OO+z8/0PueGPiq/L9Qrsfgz/AMli8Df9h+w/9KErjq7H4M/8li8Df9h+w/8AShK8uHxI+3xH8GXoz93Y/uL9BTqan3F+lOr6o/EHuFFFJQI86+Jvxx8E/BuTTV8Y6/Bog1ASG086N383y9u/7inpvSuL/wCG3fgievjy1/8AAW4/+NV82f8ABWDPmfC3P93VP/bOvz8ry62KlTqOKS0PtMuySjjMNGtObTd9rdHbsfst/wANt/BIf8z5a/8AgLcf/Gq9B+G3xX8MfFzR7nV/CWqx6zp1vObV5442TEoVXK/OB/C61+FFfqJ/wS3/AOSC+Iv+xlm/9JLWqw+JlVnytIxzTJ6WAoe1hJt3S1t/kfZDfdP0r8Mf2hP+S8/Er/sZNS/9K5K/c5vun6V+GP7Qn/JefiV/2Mmpf+lclGP+CPqPhr/eJehwNFFFeLHc/Rp/Cz9+PD3/ACA7D/r2j/8AQa+Vf+Cgn7Rf/CsfAv8Awhmi3Xl+JvEMTJLJG3z2Vn0d/wDef7i/8CPavfPF3xE0r4VfCiTxPrc/k2On2EczYPzyttG2Nf8Aac/KK/GL4pfEfVvi3471rxXrUnmXuoS79n8EUXRIl/2UXivcxFb2cOVbv8j81yfAfWsQ6tRe5H8X0RyVFFWdN0251nUrXTrK3lur26lS3hgj+d5JWbaqj6mvCP0v3YRuz2D9k74BXHx/+Klrpc8bL4c0/F3rEy/88VbiIH+/I3y/Tc38Nfsrpmn2+l2MFpawxwW0CiKKKJdiIq8KoHoK8j/ZV+A1r8APhbZaMyxya5eYu9WuU/juCPug/wB1B8o/PvXtWc19FhqXsoa7s/Js3zB43Ee6/cjov8/mSUUUV1nhBRRRQAUUUUAFFFFABRRRQAUUUUAFFFFABTX+4fpTqRuhoA/CP41RvF8ZvHQaPy3TX7/cn/bw9cZXsX7XmixeH/2lviJbQ/cfUzd/8DnUSt+r147Xy81abR+24SXPh6cu6X5BRRRWR1hRRRQAUUUUAeh/s+6b/a3x2+H1qfuv4gsN3+6syFv0r9yV4x9K/F39jK1iu/2oPh+k/wAqJfO//AlhkZf/AB6v2ir3cCrQZ+b8Sy/2iEfIkooor0D48KKKKAG/xV+a/wDwVS8OG18d+CfEAX5buwlsy3/XGTf/AO16/SdzzXwr/wAFVYx/wgXgZ/4l1SX5/wDtlXJilejI9zJZOOOp263X4H5uUUUV86frgUUUUAFFFFABRRRQB+mn/BLbQFtPhV4s1dk2yX2r/Z/+AxQof5ytX20vWvlv/gnRYpa/szaTMP8Al7vbuU/XzSn/ALJX1J3NfS0FanH0PxrM58+MqPzHUUUV0HmBRRRQAmc02T7rfSlBwKx/E2u2vhrw/qWrXbbbawtpLqZ/9hF3N+gpN2KiuZ2R+G3xb0JPCvxT8YaRH/qrHWby1j/3EmdRXJVo+ItcufFHiDUtXu5PMutSu5LuZ/8Aadt7fqazq+WlZttbH7hQTVGKlvYKKKKg2CiiigAooooA9I/ZtsjqH7Qnw2iHbX7CX/viZH/9lr9xVHA+lfj/AP8ABP8A8Kt4n/ad8Pz+X5kGkW1xqE3/AAFDGn/j8iV+wJr28CrU2+7PzTiWopYmMV0X6jqKKK9I+SCiiigAooooA/L3/gqRfeb8ZfC9nvb93oaS7P4PnuJR/wCyV8Y19f8A/BT/AHf8NB6PnGP+Edt8bf7v2m76/wDAq+QK+cxP8WR+v5MrYGn6fqFFFFcp7IUUUUAFFFFABX6//sC6HLov7L/hXzfM3Xcl3dhJP4Ve5k24+q/N/wACr8gK/b39mm3jg/Z8+GypHtX/AIRzT2x7tbRs3616eBXvt+R8ZxLNqhCHd/kj1OiiivaPzoKKKKACiiigD8cf29/+TsvHX+9Y/wDpBb18+19Bft7/APJ2Xjr/AHrH/wBILevn2vmav8SXqz9ny7/c6X+FfkFftv8Asuf8m5/Df/sBWn/opa/Eiv23/Zc/5Nz+G/8A2ArT/wBFLXXgfjf9dT5ziX+FD1/Q9Zooor2z87CiiigBrdK/DL9oW8+3/Hf4iztJ5gfXtQ2v/srcOF/8dr9zJPut9K/B34uXSXnxY8aXCf6qTWbx1/3WnevLxvwo+04YX76b8l+ZylOVXeTav7x3ptaXh3/kPaZ/19x/+hV48dz9AqO0JM/fS0jjito40XairsVPYcVaqOH7i/QVJX1h+GPcaeteM/td2H9o/s0fEKLCts0mSf8Aef7GH/8AZa9mPSvLv2mYfP8A2ePiOuduPD1/J/3zA7f0rOp8LXkzowr5cRB+a/NH4hUUUV8sftsdj6e/4Jzag1n+09psHzbbvT7yL/yHv/8AZK/W9epr8eP2B5nX9rHwSobaji+Vv+mn+hzmv2IJ5r3cH/C+Z+ZcRq2NT7xX5sdRRRXoHywUUUUAeD/tu/8AJrfj3/r3g/8ASiKvxnr9mP23f+TW/Hv/AF7wf+lEVfjPXh47416H6Pwx/An/AIv0QV9Rf8E4/wDk5qx/7Bl3/wCgivl2vqL/AIJx/wDJzVj/ANgy7/8AQRXNh/40T3M0/wByq+jP1ur4V/4Krf8AIh+B/wDsKS/+iq+6T0r4W/4Krf8AIh+B/wDsKS/+iq9yv/Bl6H5plH++0/U/Nmiiivmz9gP0W/4JS/8AIB+Iv/X1Z/8AoEtfex6ivgn/AIJS/wDIB+Iv/X1Z/wDoEtfe57V9Jhf4UT8gzn/fqnqvyR+dX/BVDwRJBq/gjxdFHuglim0q4f8A55sp82Efjvl/75r4Hr9uP2j/AIOWvx0+E+s+FpWjhvZV+0WFyw/1F0nMbfQ/db/ZZq/FrxH4e1Hwrrt9o2s2rafqlhKbee1m++rLXmYym4z5+jPs+HsXGrh/YN+9H8tzMrsPhf8AFnxJ8GvFkOv+Gr77HfR/I0Unzw3MTdYpE/iX/wDWOa4+iuBNxd07M+nqQjVi4TV0+h+pPwV/4KL+BfHK29h4uVvBWst8jPcfvLJm9pR/q/8AgY/4Ea+tNL1iz1rTob3T7qC/s5l3xz2sgkjcf7LLwa/AKu3+Gvxt8c/CC8+1eE/El9pMfmb2tY2328v+/E2Ub8q9KljWtJq58djOHIS97DSs+z2+/ofusopOfUV8A/CH/gp5b3L2+n/EXQmsX+42raN88P1eFuV/4CzfSvtDwF8TvDHxS0VNU8K65Za5Yv8AektZOUPo6/eRv9lgDXp060Knws+MxWX4jBu1SGnfdfedjS0UVscAUUUUAQz/AOpf/dNfz61/QVP/AKl/901/PrXk477Pz/Q+54Y+Kr8v1Cux+DP/ACWLwN/2H7D/ANKErjq7H4M/8li8Df8AYfsP/ShK8uHxI+3xH8CXoz93U+4v0p1NT7i/SnV9UfiD3CiiigR+eX/BWL/W/C7/AHdU/wDbSvz8r9A/+CsX+t+F3+7qn/tpX5+V89iv40vl+R+sZD/uEPn+bCv1D/4Jbf8AJBvEf/Yyz/8ApJa1+XlfqH/wS2/5IP4j/wCxln/9JbWtMF/F+Rx8R/7mvVH2S/Q/Svwx/aE/5Lz8Sv8AsZNS/wDSuSv3OfofpX4Y/tCf8l5+JX/Yyal/6VyV1Y/4I+p4XDX+8S9P1OBooorxT9Ia5lY+sP26f2i/+Fi67p3gbR7rzNA0FY/tcsbfJc3m3Df8Bj+5/vb/AGr5PoorWc3Uk3I5cNhoYWn7OnsFfdf/AATe/ZxOsao3xR1y1Is7Nnt9Gik/5aTdJJ/on3F/2t392vheHyvOj8/zZIvM+by/kfZX7nfBm78O3/wt8LzeEY0h8NtYQ/YIV/gi28K3+0O/vXVgqanPmfQ8DiHFzw+HVOC+PRvsu3zO/opKWvePzEKKKKACiiigAooooAKKKKACiiigAooooAKKKKAGHABoZgoJ9KafmFeaftE+LdQ8D/BHxrrulHbqVppsz27/APPNiNof/gOd1TJ8qbZdODqTjBbt2Pyc/a58Saf4q/aN8d6lps32iyfUPKWaP7jNFEkTY9tyNXkVOZneTc37x3ptfMSlzScn1P27D01SpRpr7KS+4KKKKzNwooooAKKKKAPXf2SLoWX7Sfw6d+j6rGn/AH18o/nX7Yelfh1+zhdGy/aD+G8o7+I7CP8A77uEX+tfuJngV7eCfuM/NuJVbEwfl+rJKKKK9I+QCiiigBjDk18Pf8FUr+BPhf4Osy3+kSay0yp/spA4b/0Na+4zX5tf8FVfEPn+MPA2h7v+PWxuL1k/66yog/8ARNcmKdqMj28mg546nbpd/cj4Vooor50/XQooooAKKKKACiiigD9df+CeNxa3H7LXhuO3z5sNzeJcf9dftEjf+gslfTDDrXwX/wAEu/H9hJ4U8T+DLi7hTUo9Q/tO1tmkXfJE8SI+xfRTHz/v196dc19Lh5KVOLR+N5nTdLGVE+9/vHDpS0UV0HlhRRRQAn8VeD/ts69J4c/Zf8e3UD7XktI7M/7s80cLf+OyV7sK+S/+CkfiS10v9nefTJbmGO51XULeKKGT78gR/Mfb9Nq5rGq+WnJ+R3ZfD2mJpx/vL8z8pqKKK+YP2oKKKKACiiigAooooA+1f+CWn2T/AIWx4s3/APH9/Y6eT/1y82Pf+vl1+nJHWvyW/wCCbuuf2R+0tb2u7d/aelXdp/3zsm/9pV+tJNfQYN3oo/KuII8uNfmkOopB0pa7T5wKKKKACiiigD8r/wDgqF/ycJof/Yt2/wD6VXdfH9fYX/BUJf8AjIPQ/wDsW7f/ANKrqvj2vncR/FkfruT/AO40wooorkPbCiiigAooooAK/a/9k66+2fs2fDx9vl7NGgi/75Xb/SvxQr9mv2Kbpr39l7wDJJ98WTp/3zNIo/lXpYH42fHcTL9xTf8Ae/Rnuo6UtIOlLXtn5wFFFFABRRRQB+OP7e//ACdl46/3rH/0gt6+fa+gv29/+TsvHX+9Y/8ApBb18+18zV/iS9Wfs+Xf7nS/wr8gr9t/2XP+Tc/hv/2ArT/0UtfiRX7b/suf8m5/Df8A7AVp/wCilrrwPxv+up85xL/Ch6/oes0UUV7Z+dhRRRQBHKPlP0r8FPiJ/wAj94n/AOwpd/8Ao16/eyT7p+lfg/8AGCGO1+LnjaBI/Lij128RU/2VmevKx20WfbcLv97UXkvzOSrS8O/8h7TP+vuP/wBCrNq/4dbZ4g03/r5j/wDQq8mO597V/hyP3+i/1afSn0yL/Vp9KfX1Z+GvcQ9K8z/aN/5N++JP/Ytaj/6SyV6W3SvLf2mLg2/7PPxJdfvHw/fJ/wB9QOv9aym7Rfoa4dXrRXmvzR+IdFFFfLn7hH4UfQP7BP8Aydl4F/3r7/0guK/Yxutfjt+wHBJL+1b4JYR/LGL52+n2Odf61+xJOTXuYL+H8z8z4k/3tf4V+bH0UUV6J8qFFFFAHg/7bv8Aya349/694P8A0oir8Z6/Zj9t3/k1vx7/ANe8H/pRFX4z14eO+Neh+j8MfwJ/4v0QV9Rf8E4/+TmrH/sGXf8A6CK+Xa+ov+Ccf/JzVj/2DLv/ANBFc2H/AI0T3M0/3Kr6M/W09K+Fv+Cq3/Ih+B/+wpL/AOiq+6T0r4W/4Krf8iH4H/7Ckv8A6Kr3K/8ABl6H5plH++0/U/Nmiiivmz9gP0W/4JS/8gH4i/8AX1Z/+gS197HqK+Cf+CUv/IB+Iv8A19Wf/oEtfex6ivpML/CifkOc/wC/VPVfkhT1r5t/ah/Y+8PftCWL6pbyroXjKGLZb6mq/JKg6RTL/Ev+195fp8tfSeMd6TpW04KatLY8ujXqYeaqU3Zo/C/4s/A7xn8FNY+weLNHns0dilvex/Pa3O3/AJ5ydG/3fveorgq/fXW9A07xNps2n6vYW2p2U64ltLuFZI5PqrZFfK3xT/4JsfD3xe0174Xu7vwXfPyIrf8A0iz/AO/TnK/8BcD2ryamDa1hqfeYTiOEko4iNn3Wq+4/LOivo/4p/sDfFX4bxzXVppy+LNLj/wCW2iM8s233hOJP++Q31r5zuLeS1uJIJ45YZUk2Mkkex43rgnCUHaSsfWUMXRxMealNSXkMrofAvxA8Q/DfxBb654X1q50XUo/+W1q3+sX+66/ddP8AZbiueoqU7ao2qU4zTjJXTP1W/ZK/ba0z42Ja+GfFCRaN43SPbFt+SDUto5Mf9x/WP8R6L9bdhX8/mm6lc6NqVre2VxLa3tpMk0NxDLseN1bKsD7V+zP7J3xu/wCF7fB/Tddn8uPWrZmstTSP7n2lAPmHs6sr/wDAq9rC4h1Pclufm2d5UsHatRXuvddn/ke3UUUV6B8oQz/6l/8AdNfz61/QVP8A6l/901/PrXk477Pz/Q+54Y+Kr8v1Cux+DP8AyWLwN/2H7D/0oSuOrsfgz/yWLwN/2H7D/wBKEry4fEj7fEfwJejP3dT7i/SnU1PuL9KdX1R+IPcKKKKBH55f8FYv9b8Lv93VP/bSvz8r9A/+CsX+t+F3+7qn/tpX5+V89iv4svl+R+sZD/uEPn+bCv1D/wCCW3/JB/Ef/Yyz/wDpLa1+XlfqH/wS2/5IP4j/AOxln/8ASW1rTBfxfkcfEX+5r1R9kv0P0r8Mf2hP+S8/Er/sZNS/9K5K/c5+h+lfhj+0J/yXn4lf9jJqX/pXJXVj/gj6nhcNf7xL0/U4GiiivFP0kKKfDC88kaJHJJK8mxUj+/I1XNc0XUPDmrX2manbNa6hYym3uLWb76Sq2GU1XmTzK9rlCvv7/gmZ8ddkt/8AC3Vp8g+ZqOjeZ/5MQj/0YP8AtrXwDWz4M8W6l4C8V6T4j0ab7LqWmXIuLd/9pW6H/ZP3T7VtRqOlNSPPzLCRxmGlTe+68n0P302/N7UbcfhXD/Cf4iab8WfAGieLdKb/AETUrZZQn8UTdHjP+0jblruV6V9Immro/GpRlCTjJWa0HUUUUxBRRRQAUUUUAFFFFABRRRQAUUUUAFFFFADK89+O3hW88a/B3xnoOnruv9Q0i6t7dP70rRHav4mvQ+oprn5G+lJq6sXTk4TU1uj+fOiul+J01ndfErxZPp8cUNlLqt29ukf3I4mnfbj/AIDXNV8s1ZtH7hSfNTUu4UUUVBqFFFFABRRRQB3fwItJr741/D2G1Vmujr1htZf9mZDn8K/dFBgD6V+S/wDwTl8CjxX+0PDqjx7rTQtPlvt/8Hmt+5T/ANGMw/3K/WoccV7mCjam5dz804kqqeKjBfZX5jqKKK9E+SCiiigBvXFfn/8A8FUPBHmaZ4L8XxIP3Es2l3D/AO+vmxf+gTf99V9/g9K+ZP8AgofYpdfsu+IZjF5nkXdnKH/55n7QiZ/8exXNiIqVKSZ6uV1HSxlNrq7ffofkbRRRXzZ+xhRRRQAUUUUAFFFFAF3Q9b1Dw1rFrqWlX02n6lbOJbe6tWZJomXurCvvr4Q/8FOLKz8MRWnxJ0TUrrWoOP7Q0OCF0uV/vOjumxvXbx7LX58UVtSrTov3WeZjMvw+OilVjt1Wj+8/VuP/AIKVfCGS3klL65DIn/LGTT/nP5Pt/Wsr/h5/8LRqCW66P4o8hvvXTWkOxPw87NflzRXV9cqHkLhzBrfm+8/ZbQv22fgv4hsjcQeObKz2feivlkt5F/4C6jd+Gafc/trfBS2fy5PH2n7/APpnHM4/NUr8ZqKv69PsjF8NYe/xy/D/ACP2Mvv26Pgpb2VxMnja3naKNn8mG2n3vj+FcoPmr8vfj58cNa+Pnj668R6put7RP3Wn6du3rZwdl/3j1Y9zXmtFc9bEzqpRex6WAyfD4GbqRu3520/AKKKK5D3gooooAKKKKACiiigD2v8AYs1ZdE/af+H1xu2776S32/8AXWGSL/2ev2iGCM+tfiv+x14ek8SftLeALVN37vUPtjbf7sKvN/7Tr9qFG1QK9vA/w36n5rxLZ4qL68qH0UUV6R8iFFFFABRRRQB+eP8AwVU8H4bwH4nij4/0jTbiX/viSP8A9q1+ftfo5/wVQ8Vw2/g3wT4ZVVaa81CTUm/vqsMflj8/P/8AHa/OOvncXb2rsfq+Qyk8DHm6X/MKKKK5D6EKKKKACiiigAr9l/2Ief2W/AX/AF7Tf+lEtfjRX6+f8E+9X/tX9lzwtGfmkspru2f/AMCJHH/jrrXpYH+I/Q+P4mTeHg+0v0PpOloor2z83CiiigAooooA/HH9vf8A5Oy8df71j/6QW9fPtfQX7e//ACdl46/3rH/0gt6+fa+Zq/xJerP2fLv9zpf4V+QV+2/7Ln/Jufw3/wCwFaf+ilr8SK/bf9lz/k3P4b/9gK0/9FLXXgfjf9dT5zib+FD1/Q9Zooor2z87CiiigBrV+Gv7Rdj/AGd8ffiNbmNV/wCJ/fuqL9za1w7L+lfuST0r8ZP22dHOiftRePYj8yT3MVyv/bSGOT/2avNxyvCPqfX8MytiZx7r9Tw2iiivFW5+iy+GR/QFZzR3NrDLG3mRuoZW9mq32rhfgp4gHij4R+DdYDbmv9Is7hi3q0KZ/Wu6719WndXPw6pHlqOPYO9eM/thX/8AZ37M/wAQpd3l50t4f++yE/8AZq9mX7xr5q/4KFa6ui/sveI4t3ly6hPaWkbf9t0kb/xyNqyq/wAOXozpwMefE01/eX5n5D0UUV8wftiPqH/gnHpv9oftM2M//Pnpl3cf99L5f/s9frUxVPmLbc+tfmN/wS50Vp/i54p1bbuSz0b7Pv8ARpZo2/8AaTV7p/wU+vZrD4F+H5baZrd/+EjhXejbP+XS6r3cPLkoc3Y/NM4p/WszVFO10kfYvmJ/fX86PMT++v51+Av/AAkWqf8AQSv/APv+1H/CRap/0Er/AP7/ALVl9fX8v4nX/qtU/wCfn4f8E/fpGDgEcjtT8V81/wDBPu5nvP2X/DklxM00v2m9+eRt7f8AHzJX0kG6V6UJc0VLufG4ij7CrKle/K7Hhf7bv/Jrfj3/AK94P/SiKvxnr9mP23f+TW/Hv/XvB/6URV+M9eNjvjXofoPDH8Cf+L9EFfUX/BOP/k5qx/7Bl3/6CK+Xa+ov+Ccf/JzVj/2DLv8A9BFc2H/jRPczT/cqvoz9bT0r4W/4Krf8iH4H/wCwpL/6Kr7pPSvhb/gqt/yIfgf/ALCkv/oqvcr/AMGXofmmUf77T9T82aKKK+bP2A/RX/glL/yAviL/ANfVn/6BLX3u3QV8Ef8ABKX/AJAXxF/6+rP/ANAlr73k+4fpX0mF/hRPyHOf9+qeq/JCFlB5YA+9LvXP3lzX4vfHX4q+OtG+N3xAsoPGHiSxtLbX9QSG3j1SZEjiW4k2hVDcLt6Vwv8AwuX4hf8AQ8+Jv/Bxcf8AxVc8sZFNqx61HhypWhGaqLVX2P3ZNwg6uKkB4FfhF/wuX4hf9Dz4m/8ABxcf/FV+43h2b7RoemuZPM328bb/AO9la3o11XvZbHk5hlcsvUXKV+a/4Grt47YrxX45/sveB/j3YTDWNLjs9aA/ca3ZRql1EcfLuP8Ay0X/AGW/TrXtXSnYz71vKKkrSWh5NKrOjNTpys12Pws+NPwi1r4H/EDUvCmvfvJYP3tvdR/cuYG+5Kv1/Rty9q4Sv0S/4Kp+EbeXw/4J8TBdtzHdS6Yz/wB5XXzF/Ly3/wC+6/O2vnq9NUqjitj9fyzFyxeFhUlvs/VBX3p/wSr8RyRa9478PtJ+6ltre9RP+ebIzo/5+Yn/AHzXwXX2Z/wS683/AIXR4l27fs39gHf/AH93nwbf/ZqrCu1WJhnUVLAzv0V/xR+olFFFfRH5GQz/AOpf/dNfz61/QVP/AKl/901/PrXk477Pz/Q+54Y+Kr8v1Cux+DP/ACWLwN/2H7D/ANKErjq7H4M/8li8Df8AYfsP/ShK8uHxI+3xH8CXoz93U+4v0p1NT7i/SnV9UfiD3CiiigR+eX/BWL/W/C7/AHdU/wDbSvz8r9A/+CsX+t+F3+7qn/tpX5+V89iv4svl+R+sZD/uEPn+bCv1D/4Jbf8AJB/Ef/Yyz/8ApLa1+XlfqH/wS2/5IP4j/wCxln/9JbWtMF/F+Rx8Rf7mvVH2S/Q/Svwx/aE/5Lz8Sv8AsZNS/wDSuSv3OfofpX4Y/tCf8l5+JX/Yyal/6VyV1Y/4I+p4XDX+8S9P1OBooorxT9Hl7qufa3/BO39m8eMvEw+JOu2u7SNIl2aXDIvyXN2v/LX/AHYu3+3/ALlW/wDgpf8ABL+wPFem/EjTLf8A0LVsWWpbf4LlF/dyf8DRcf8AbL3r7++GvhfTvBXgTQdG0a1Sz0+zs40hhT02/wAyeTVH4zfDTT/i/wDDbxB4S1D5E1G2ZEm/55Sr80cn/AX2tXvvDr2PJ1/U/MFm8/7QVd/CtLeX9an4XUVp+JPD+oeFPEOpaLqkP2fUdPnktJ4W/hlRtrVmV4W2jP0+MlNKSd0z7f8A+Cavx2Ph3xRe/DfVrj/QtYzd6WzfcjuVX95H/wADRc/70fq9fpcT8vFfgDoOt3vhrW7HV9MuGs9SsLmO4t5o/vpKjblb86/bT4DfFqy+Nvwu0PxVZBVa6h2XcC/8sLlfllT8G6e1ezgqvNHke6PzjiHBexqrEQWkt/X/AIJ6bRRRXpHyAUUUUAFFFFABRRRQAUUUUAFFFFABRRSHpQAh61naxfJpWk3V3J9y3iaRtzY6DPWr+eWrzz4/6u2g/BTx7qCcSW2h3rp/veQ+39aTdldmlJc1SMe7sfhzNM88kjvJ5ju+9nplFFfKPc/coaRQUUUUigooooAKKKKAPsT/AIJieLBpHxq1vQ3k8uLWtLLr/wBNJYJQw/8AHGlr9Scc1+K/7HWqXWkftN/D+e2GZZNQ8hv+uUkTxv8A+Os1ftOTivewTvTt2Py/iOCjjFNfaS/yJKKQdKWu8+XCiiigBvY18s/8FF/E0Oifsy6pZSfe1m+s7OH/AH1l+0fygr6nPQ1+f3/BVrVpotL+HWmK3+iT3F9dOv8AtxrAq/8Ao16567tSkerldP2uNpx87/dqfnjRRRXzR+xhRRRQAUUUUAFFFFABRRRQAUUUUAFFFFABRRRQAUUUUAFFFFABRRRQAUUUUAfUv/BNzyh+0rbebDub+ybryn/uNgc/987lr9aMcivx9/4J/Xgtf2qfCaHd/pEV5Ev/AICSv/7LX7BA8mvdwf8AC+Z+X8Rq2MT7xX6j6KKK9A+XCiiigApKWigD8r/+Cn8t0fj1oiSyZtk8PwvCn93NzPu/4F8v/oNfH9fb3/BU6CBPiR4LlV/9IfTJEdP9kTfL/wChNXxDXzeJ/jSP13J3fBQ9P1CiiiuY9sKKKKACiiigAr9Xf+Ca2jXml/s4i4uz+51DWbu5tP8ArkuyL/0OKSvyir9xfgDoNj4d+CngbT9NljnsItHtXjmj+7NuiDF/+BM26vSwMbzcux8dxNVtQhT7v8kel0UUV7Z+cBRRRQAUUUUAfjj+3v8A8nZeOv8Aesf/AEgt6+fa+gv29/8Ak7Lx1/vWP/pBb18+18zU/iS9Wfs+W/7pR/wr8gr9tv2W/wDk3X4cf9gG0/8ARS1+JNeo+H/2nvip4X0ax0jSfG+qWOm2cSQW9rGybI0Xoo4rTDVlRk2zgzfL6mYU4QptJp9bn7efhRz6V+Kv/DX/AMZP+ih6x+a/4Uf8Nf8Axk/6KHq/5r/hXo/XYdj5b/VrE/zx/E/aqivxV/4a++Mf/RQtX/Nf8Kb/AMNffGT/AKKFq/5r/hT+uQ7C/wBWsT/MvxP2tyM1+X//AAVB8EnR/ix4e8SRx/6LrGm/Z3f/AKbQPz/45Ilfbf7JPibVfGv7PXg7WtbvZtR1a7t5GuLub78hWaRefyrmP24vg7L8XvgXqaWEXn63oj/2rYxr96TYp8yP8Yy2B3ZVrWtH21LQ83La31DHJTel2n+X5n4+0UUV86frXxI/V7/gnT8S7bxp8BoNBkn36l4anks5ULfP5Ls0kTf7uGZB/wBcq+r/AFr8N/gZ8cfEPwD8aR+I9Bkim3x+Vd2U27ybmL+62P8Ax09j+VfoF4W/4KcfDTVtPjfWtN1nQb3b+8h8lbmPf6I6NlvxVa93D4mDglN2a0PzTNcnxEcRKpRjzRlrp0PsMMenHvX57f8ABUj4lRyjwn4Dgl3TK76veJ/zz4MUP85v/HfWus+JP/BT3wfpemPF4K0XUNc1R1/dPfxi2tV925Ln6YX/AHq/O/xx421n4i+LNS8Sa/dNeavqEvm3Ezfoo/uqF+VV7CoxOIhKHJB3udWSZTWVdV60eVR2vu2YVFFX/D+hXvibWtO0jS4WudSv7mO0t4Y/vySu21R+dePvoj9BnJQTk3ZI/R//AIJc+C20n4b+KfE8sXltrGoR2kX+3FAn3/8AvuZ1/wCAV1n/AAUu0c6j+zmLry/M+waxbXH+7uWSL/2rXu3wW+HFt8I/hj4b8J2jLIum2ixyzL/y1lPzSv8A8Cdmasb9p3wDJ8TfgJ418P28fnXU9g01tEv/AC0mhYTRr+LxqK+g9m40OXrY/JXi1UzJYhvTmX3bfkfiRRRRXzp+tx1P1L/4Jm6/HqnwDvtNLDz9M1mdGT/ZdY5Fb8y3/fNfYGNmP7tfjH+y1+03qH7N/iy7uvsv9q6BqUaJqNhE2x/kzskjP95dzf7w49x92J/wUq+ED6f9oY65HNt3/ZpNP+f/AND2/wDj1e7h68PZqMnZo/MM1yzEfWpzpwclJ30NP/goj4pi0D9mXWbJn2y6xd2tjE3/AG1Ezf8AjkLV+SNfQH7Wf7Vd3+0hr1nDY2Uuk+FdJy9pa3En7yWVus0u35d2OAvO35uea+f683E1FUqXWx9hkuDnhMMo1FaTd2FfX3/BMTRzf/H3Vr9o/wB1YaDL8/8AtvNEo/8AHd9fINfpV/wS8+HUui/D3xJ4wuofLOs3QtbXd/FDBnc49i7sv/bKnhY81VMed1VSwUu70+8+5fSvhb/gqt/yIfgf/sKS/wDoqvun0r4W/wCCq3/Ih+B/+wpL/wCiq9iv/Cl6H59lH+/U/U/Nmiiivmz9gP0V/wCCUv8AyAviL/19Wf8A6BLX3u33TXwR/wAEpf8AkBfEX/r6s/8A0CWvvg9K+kwv8KJ+Q5z/AL9U9V+SPxZ/bD0OTw9+0z8QLV+smofa/wDgMypMP/Q68Yr7c/4Kf/DGfSfH+g+O7eH/AIl2q239n3Un925jyUz/AL0fT/rka+I68OvBwqSufpGV1lXwlOS7JfcFftt+zJ45g+IXwK8F6zBOszNpkNvcY/hniXy5R/32tfiTXt37NH7WHib9nLUpY7S3XWvDt3Jvu9Hmk2Ju/wCesT8+W+OOhDDqPu41wtZUp+9szizrL542ivZ/FF6efkftBnNLnivkHQv+CmHwq1K1El/Druky/wAUM1kJPyMbGuS+J3/BT7w3p2myQeBNDvNa1Nl+W61KPyLWL32q29/935f96vXeIppX5kfn8cqxkpcns3cw/wDgqb47tRbeC/B8E0RvvNk1adP4lXHlRf8AfX73/vivz3rf8deOta+JPizUvEfiO+bUNXvWzLM35BVHRVC/KFrArw61T2s3I/T8uwn1LDRpN3a39Wwr72/4JV+GzNrnj7X3j4jgtLGN/wC/vZ3f8tiV8E1+w37EXwhn+EPwI0q11GLyda1h21a+if70bSAbEP0jVMj+9urfBwcql+x5fEGIVLCOn1lZfqz6Kooor3j8vIZ/9S/+6a/n1r+gqf8A1L/7pr+fWvJx32fn+h9zwx8VX5fqFdj8Gf8AksXgb/sP2H/pQlcdXY/Bn/ksXgb/ALD9h/6UJXlw+JH2+I/gy9Gfu6n3F+lOpqfcX6U6vqj8Qe4UUUUCPzy/4Kxf634Xf7uqf+2lfn5X6B/8FYv9b8Lv93VP/bSvz8r57FfxpfL8j9YyH/cIfP8ANhX6h/8ABLb/AJIP4j/7GWf/ANJbWvy8r9Q/+CWv/JBvEP8A2Ms//pLa1pgv4vyOPiP/AHNeqPsl+h+lfhj+0J/yXn4lf9jJqX/pXJX7nP8AdP0r8Mf2hP8AkvPxK/7GTUv/AErkrrx3wR9TwuGv94l6HA0UUV4sdz9Gn8LP358O/wDIEsf+vaP/ANBrVWsrw7/yBLH/AK9o/wD0GtVe9fUx2Pw6p8cj80/+Cl/wTOg+KtN+JGm2/wDoWrYstS2/wXKL+7k/4Gi4/wC2XvXw7X7ofGb4aaf8YPht4g8JX/7uPUbZkSb/AJ5Sr80cn/AX2tX4heJPD+oeE/EWpaLqkP2fUtPnktJ4W/hlRtrV4uMpck+dbM/SeH8b7ej7Cb96P5dPuMyvr/8A4JzfHT/hAviPL4G1K626L4jk/wBF3fchvF4T/v4vyf73l18gVLZ3k+nXVvdWtxJDdW8iTwzx/I8bryCK5ac3TkpI93HYaOMoSpS6/wBXP6B15/3aMcmvH/2ZPjNb/HP4R6J4jEkX9qqv2TUoI/8AlndJw/H+198f7L17Du5r6SMlJKS2Z+M1acqM5U5KzWg+iiirMwooooAKKKKACiiigAooooAKKKKAEHSsXxP4esvFnh7UtG1KHz7LULaS0uIv70brtb9DW1TW+VD9Kl66Di2ndH4K/ETwXc/D7xz4g8N3cnmTaTfT2jS/89NjY3fj1rnK6n4q6+fFHxR8W60flOoard3YVv8AbmdsVy1fLytzNLY/cMO5ujHn3sr/AHBRRRUG4UUUUAFFFFAH0J+wNo/9rftS+EW/1kVml3dyf8Bt5FX/AMeZa/YoDrX5Kf8ABOL/AJObsf8AsF3X/oIr9bB0r3sGv3XzPy/iKV8Yl/dQtFFFd58uFFFFACAcV+cX/BVjWrW68Q/DrSll/wBLtra+upIv9iRoFT9YZK/Rxu1fjj+3Zr2oa3+074ui1AOkem/Z7K3hb/lnCsKsp/4HvMn/AAOuHFy5aT8z6TIKXtMapfypv9P1Pn+iiivAP1QKKKKACiiigAooooAKKKKACiiigAooooAKKKKACiiigAooooAKKKKACiiigD3b9hm6Nl+1T4CkXq8twn7z/btJ1/rX7MLX4rfsdTPB+038PWSTY/8AaGz/AIA0Tg1+1K9BXt4H+G/U/NOJUvrUWv5UOooor0j5IKKKKACiiigD8m/+ClGvHVP2jjZLJhNN0e3t9n+2zPN/7Ur5Tr6k/wCCkGm/Yv2lrqf5f9O0m1n/ACBj/wDZK+W6+axH8WR+xZUksFTt2QUUUVznrBRRRQAUUUUAFfsF+wV41bxl+zL4Y835rjSfN0uT/tk37v8A8htHX4+1+yH7D3hX/hEP2ZPBUMsflz3sEmoN/tefK8if+OFK9HAp87Pj+JHH6tFPfm0+5n0BRRRXuH5uFFFFABRRRQB+OP7e/wDydp47/wB6x/8ASC3r59r9Kf2hv2APEHxp+MPiLxlYeK7DTLXVPs+21uIHd08u3jh6j/rnXnA/4JV+Kj/zO+lf+AsteFVw1Vzk0t2fp+CzfCUsNTpzmk0knv29D4dor7i/4dV+K/8Aod9K/wDAWWj/AIdV+K/+h30r/wABZax+rVf5Tt/trBfzr8f8j4dor7i/4dV+K/8Aod9K/wDAWWj/AIdV+K/+h30r/wABZaPq1X+UP7awX86/H/I+HaK+4v8Ah1X4r/6HfSv/AAFlo/4dV+K/+h30r/wFlp/Vqv8AKL+2sF/Ovx/yPrX9h4/8YveBP+vef/0olr3UgMD6V5x8APhrP8HvhH4d8HXd3Hf3OmRSRtcwqVR90jvxn/er0dTx9K96mnGKT7H5ZiZxqV5zjs23+J+X/wC27+xxeeAdavvHvgyxln8L3kj3Go2dqvz6dK33mCj/AJYn/wAc+lfGdf0FvGsibWG4Gvkz40f8E7/AXxIuZtU8PySeCtYk+dvscYksmb1MBxt/4AyV5tfBtvmp/cfX5Zn8acFRxPTaX+Z+U9FfWnir/gmd8VdGeR9JutE1+3/h8m7a3m/FZFC/+P1wd1+wt8crVv3vgGdlf/njqVpJ/wCgzVwOhVX2WfWwzLCVFdVI/fY8Hor36z/YR+ON7J8vgVrdN23fcajaJx/39zXpHg//AIJi/ETWCreIdd0Xw9an73ls93cp/wABUKn/AJEoVCrLaLFUzTB0leVRfJ3/ACPjqON5ZNq/vHf7qV+kv7Cf7Ht14Glt/iH43tfK12aL/iVaVMvz2SMP9dJ/dkZei/wjr83C+vfAj9ij4f8AwQuItUhtZPEHiGP511PVNrvC3/TFB8sf15b/AGq+icc47V6eHwnI+ee58Xmme/WYOjh9Ivd9/QfTWG5SKdSV6R8gfkr+3N+zRe/CPx7e+KdIs2k8Ha3OZ1eNfksrl+Xhb+6pb5k9vl/hr5ar999d8P6b4p0i50rVrGDUdNuo/KntbqMPHIvoymvh/wCMH/BMbS9XvZr/AOHWvLom/wCcaPqm6S3X/clXLqv+8r15FfCSu5U0fe5Zn1NQjRxLs1pfv6+Z+dFFfSevf8E9Pjbo1wyWvh+z1pR0msdSh2f+RmRv0rBj/Yg+OEpjQeA7nJ43SXdun/tWvPdGovsv7j6pZhg5aqpH70eFUV9M+HP+CdXxo1poxd6Tpugp/fvtSjf/ANE+ZXvXwz/4Jc2Fg8d1478USalj72naRH5Mf4zP8xH0Va1hhqs+hy1s5wdBX50/TU+O/wBn74AeIv2gfG0Oj6Rbyw6bCwfUdVkX9zZRdz/tOf4U/i+mSP2a8DeD9L+H/hLSfD2jW62ul6bbpbwR+ir6/wC0ep96j8C+AfD/AMOfD8Gi+G9JttH0yFflgtY9n4serN7nmuoH1r2KFBUV5n57meaTzCa0tBbL9RDxivhj/gqqP+KC8Dn11SX/ANFV90dBg186/tg/s16l+0l4c8P6dpusW2jNpl3Jcs91Gzhty7f4auvFypyjHdnLltWFHFQqVHaKerPx8or7i/4dV+K/+h30r/wFlo/4dV+K/wDod9K/8BZa8P6tV/lP0v8AtrBfzr8f8jsv+CUn/ID+In/X1Z/+gS199DvXzX+x9+y/qn7Nlj4ng1TWLXWH1WW3kR7WNk2eWHHO7/fr6SUDbjNe3h4uFNRlufm2aVoV8XOpTd4u2vyR598ZvhRo/wAavh9qvhXWhthvI/3Nwv37aZf9XKvuG/PpX40/Fr4QeI/gr4vuvD/iSx8maP57e6j/ANRcxdpYm/iX+XQ81+7H41xfxH+Ffhb4ueH5NJ8V6LbavZN86Rz/AH4m/vI6/Mje6ms8Rh1WV+p2ZVmssvk4yV4Pp280fhNRX6EfET/glpBcSTXHgnxc1ujj5dP1qHft/wC20fb/ALZn614jr3/BOv4z6NJItpouna8i/wAdjqUSeZ/3+8uvIlhqsdOU++oZxg6yvzpeuh8y0V7rN+w98b4mkRvAd1kf88723f8AUS1oaX+wH8cdRmjWXwjHYxH/AJa3WpWn8lkLfpUexqP7L+46nmOEWrqR+9Hz1RX2x4M/4Jb+M9QdH8UeKNG0aH+JNNjlu5f/AB7y1H5tX1h8GP2Kfhr8GZYdRttLbxBr0Xzx6nq+2V429Y0wET2bG7/arohg6kt9EeVic/wtFPkfM+y/zZ8u/sT/ALEt7rOqWPj7x/ZS2OlWsiT6bo9zHse9deVmlU/djH8K/wAX+7979JlACgLjFGAOMcUg/L2r2KVKNGPLE/O8bjauNq+0qfJdEiWiiitjhIZB+7fP92v59a/oLkUMrD+8MV+a3/DqvxV/0O2k/wDgLJXm4ynOpy8qvv8AofV5BjaGEdT20uW9rfK58O12PwZ/5LF4G/7D9h/6UJX1j/w6r8VZx/wm+k/+Aktbngb/AIJo+JvCPjjw7rsvjTS7iLS9Qt71oY7R98gilD4/SuGOGq3T5T62vnOClTklNXa7P/I/RBPuL9KdTVG1QKdX0B+ThSUtFAH55f8ABWHh/hd/3FP/AGzr8/K/XD9sX9lPV/2mJPCZ0vXLTR/7E+2b/tULP5nneTjG308qvnH/AIdWeKv+h20r/wABZK8bEYepKq5RR+iZRmeFw+EjSqySkr9+rb7Hw7X6h/8ABLb/AJIN4i/7GWb/ANJLWvHv+HVfir/odtJ/8BZK+sv2R/gBqH7Onw61Lw7qWqW+qTXWqSags1tGURVaGGPb83/XKrwtCpCfNJaHPneY4bFYbkpTTd13PdycjFfhn+0J/wAl7+Jf/Yy6l/6VyV+5hweK/Pf4j/8ABNnxJ46+IvirxFb+L9NtYdY1W71BYJLZ2eNZpnkCn6bq3xdOVSMVBdTyMixdHCVpzrSsmtPvR+flFfcX/DqvxX/0O+lf+AstH/DqvxV/0O+lf+AsteasNV/lPtJZzgnF++vx/wAj9GPD3/IDsf8Ar2j/APQa1e5rP0u0+wafa2x+cwxJEW+i1fPWvoErI/KJu8mJX5qf8FMPgodB8Waf8SNNt/8AQtWxZ6jt/guUX93J/wADRcf9svev0rJwa4b4v/DfTvi58Pdc8K6kg8jUrYxLJtz5MvWOUe6NhqxrU/awcT0MuxjwWJjV6bP0Z+FdFfcX/DqvxX/0O+lf+AstH/DqvxX/ANDvpX/gLLXh/Vqv8p+k/wBtYL+dfj/kef8A7APxz/4Vb8XI9A1Cfy9A8UsLSXzPuQ3Q/wBTJ+Jbyz/v/wCzX60554Ga/NYf8EsPFsb7k8b6QrD/AKdpa/QPwHpms6P4P0ey8RX0Op61a20cV5ewKUSeRRjzOfXqfevWwinCLjNWPh86qYbEVVXw8k29GtemzOrooortPnAooooAKKKKACiiigAooooAKKKKAGEVn6tqMGladc3l3IsMFvE0ssjdEVRljWix4r50/bw8Y3Pg/wDZm8VNZyeXPqXl6bv/AOmcrYk/NN4qJy5YuT6G+HoutWhTX2mkfkPq10l5q19cJ9yWWR1/4E1VKKK+VP26EeSNgooooLCiiigAooooA+n/APgnJMkf7TOmqzbXfTrtF/75zX63DrX4v/sW60ND/ag8A3G7bHJdyWzL/wBdoZI//Z6/aEcD6172Df7ux+ZcSRaxil3ih1FFFd58oFFFFADCBwK/ML/gp/4LttI+K3h7xHBJF5usaa8U8X8e6BseZ+KyIP8AtnX6e8Ng1+VP/BTHxMdY/aAs9MXd5WlaNFFs/wBt2eRmH/AWT/vmuPF29k7n0eQKX11cvZ3Pkiiiivnj9VCiiigAooooAKKKKACiiigAooooAKKKKACiiigAooooAKKKKACiiigAooooA9S/ZYmkt/2jPh0ySYb+2bdP+AM201+3f92vxC/ZdUt+0V8OlHzKutWv/oyv29/u17eA/hv1/Q/NuJv95h6D6KKK9I+QCiiigAooooA/JL/gpFrSar+0rd2o/wCYbpNpaf8AfW+b/wBq18uV79+3ha3Fv+1T46835vMa0lV/9n7JFt/L7teA18xXd6sn5n7LlyUcFTS/lQUUUViemFFFFABRRRQAV+5XwEuYrr4H+AJo49iSaDYOqf3VaCOvw1r9u/2Y7tL39nj4cOn3RoFjH8v+zAqf+y16mBdpSPiOJ1+7pvz/AEPVaKKK9k/PgooooAKKKKACiiigAooooAKKKKACiiigAooooAKKKKACkwKWigApKWigAooooAKKKKAEopaKACkwKWigAooooAKKKKACiiigAooooAKKKKACiiigAooooATAopaKACiiigAooooAKKKKACiiigAooooAKKKKACiiigAooooAKKKKACiiigAooooAKKKKACiiigAooooAKKKKACiiigAooooAKKKKACiiigAooooAKQ9KWigCPHFfLf8AwUS8Jah4r/ZxvbjTvmOj6hBqdxFt+aSFd8bY+nmb/olfUufesLxbptlq3hbV7PUrcXlhcWcsVxD/AM9Y2Qh1/FazqR54OL6nThqjo14VF0dz8D6KKK+WP22L5o3CiiigoKKKKACiiigD0D9nxv8Ai/Pw3/7GbTf/AErjr9zh9yvwx/Z8x/wvn4b7/wB2P+El03H/AIFx1+5w+5Xt4H4Jev6H5vxL/vMfT9RR0paQdKWvSPjwooooAZ0r8tv+CnXhyfT/AI26PrAt2+x6ho0aedt+SSdJZQy5/wBzy6/UnODiuS8ffDzw98TfDVzoXiXS7fVdNuPvwzL91uzKeqsOzDmsa9L20OU9LLcasDiFVautn8z8H6K/SbWP+CVvhO4luG0vxprFjE5+WK6torjYvpkbM1yN/wD8EpNQiG6x+I0E/X5LjSDF+qzNXiPB1V0/E/RIZ9gZbyt6pnwPRX27df8ABK/xkkf+j+NNGkl/uSQTIn8jVT/h1r8Qf+hp8Ofncf8Axup+rVf5Tb+2sF/Ovx/yPi2ivsTUf+CYHxMgGbPXvDN5/sST3EL/AIfucVhR/wDBNj4wtdeU0ehRp/z3a9+T9F3fpR9Xrfymsc3wUl/ER8sUV9s6f/wS08by2+b/AMX6Fay/3LeOaZPzZU/lVlf+CVnir/odtI/8BJar6tW/lMnnOCX21+P+R8O0V+hGlf8ABKaKIbtR+I0sv95LXSlT/wAeaY/yrF8Sf8Eq9ct42bQfHen3zfwpqNlJb/8AjyNJ/Kk8JW7GazzAt25/wf8AkfCNFfSOsf8ABPj42aZqEdrB4btNUiJx9qsdUh8n8fMZG/8AHa7XTf8AgmB8SbrSJJrrXtAsb/y/3Np587r/AMDcJ8v4bqhYeo/ss65ZpgoJN1F99/yPjmivedd/Yd+Neian9iXwdPf7/uXVldxTQyf8C3fL/wACxXT+Hf8AgnL8aNaVWutP0nQc9RqWoq//AKJEtCoVW7cpTzLBxipOotfM+X6K+8vDv/BKnVpl3618QLS1/wCmdhpzTf8Ajzun8qtah/wSiuVG6w+JMcn/AEzudFx/48s5/lWn1Sr/ACnG88wKly8/4P8AyPgOivuay/4JWeJXvdt3480y3tePnhspJn9/kJX/ANCr0jQP+CWPgm2gzrXi7Xr+X/pxWC2T8mWT+dCwlV9CKmfYKH2r+iZ+aNFfrJY/8E3fg5Zx4ltNYvjz81xqT/8AsgWqOp/8E0fhHqETC3fXdPfbgPDfq/Pr88bVbwVU51xHg76833f8E/KmivuD4hf8EufE+meZP4O8VWWtRfw2uqK1rL9Ny71f/wAcrgv+HcnxnP8Ay46R/wCDFf8ACsnhqqduU9KGb4KouZTS9dD5cor6j/4dyfGf/nx0j/wYL/hXrfwS/wCCY0izR6l8TtTVok+7oWjtjf8A9dZv/ZU/76pxw1STtyiq5xg6UHN1E/Jas5H/AIJqfBm7174j3fj67s3XSNEt5LeynddqSXco2tt9dkbPn/fWv08xkc1g+E/COkeBfD9joehafBpulWaeVBa264SNf8963wcV7lGkqMOU/McxxssdiHVastkvIfRRRWx5wUUUUAFFFJQB+Uf/AAU0sYbP9oy3nhOJLnQ7WWX/AH/NnT/0BFr5Mr6e/wCCjGpnUP2mdSgP/LnYWduv4p5n/s9fMNfNYj+LI/Y8qTWCpJ9kFFFFc56oUUUUAFFFFABX7NfsT3DXX7L/AICd/vCzdPwWaRR/Kvxlr9mP2If+TW/Af/XvP/6US16eB+N+h8bxN/Ah6/oz3iiiivaPzkKKKKACiiigAooooAKKKKACiiigAooooAKKKKACiiigAooooAKKKKACiiigAooooAKKKKACiiigAooooAKKKKACiiigAooooAKKKKACiiigAooooAKKKKACiiigAooooAKKKKACiiigAooooAKKKKACiiigAooooAKKKKACiiigAooooAKKKKACiiigAooooAKKKKACiiigAooooAKKKKACiiigAooooAKKKKAGdRXlH7SPxFT4W/BDxf4jyv2m3sXhtN38U8v7qL6/O2fpXrB6V8tf8FGNGOp/syapcj/mHahZ3Z/4FL5X/tWsqsnGm2jrwcI1MRThLZtH5LUUUV8uftiCiiigYUUUUAFFFFAHQ/DnUv7G+IXhfUf+fXVLS4/74lRq/euM5QH8a/ALw/Z/2jrmm2flySefcxw7I/vybmxX7+xjai/SvYwGzPz7ihL2lJ9bP9CSiiivVPiAooooAKSlooASloooAKKKKACkwKWigAooooAKSlooASloooASloooASloooAKKKKACiiigAooooAKKKKAEpaKKACiiigAooooAKKKKAPzB/4KheEP7L+K/hrxEihYtW0s25/6aSwS8/8AjssdfFtfcH/BUrxwupeO/CnhSFtv9mWcl7N/vTttUfgsOf8AgdfD9fPYm3tXY/XMm5/qUOfe34XCiiiuM9wKKKKACiiigAr9gf8Agn9Ok/7KXg9F6wyX8TfX7bOf/Zq/H6v2d/Yx8K/8Ih+zR4Es5P8AW3Fl/aDZ/wCm7mYfo616WBT9o/Q+O4mcfq8Ive6/I9zopB0pa9s/OAooooAKKKKAPJ/Fv7S/w08A+IbzQPEHiyDS9XtdnnWrQTO0e5Q6/dQj7rLWZ/w2X8Gv+h6tP/AS4/8AjdfAP7cn/J0XjX/tz/8ASKCvCqVy+U/XP/hsv4Nf9D1af+Alx/8AG6P+Gy/g1/0PVp/4CXH/AMbr8jKKLhyn66L+2P8ABp22r46s9x/6YT//ABFe1V+ENftB8EfE3/Cb/CXwfrryeZNeaXbvN/11CbZP/H91Mlqx31FFFAgrz34h/HDwP8KLu1t/FmvwaLcXiNLCkkcj+Yo4/gU16Celflz/AMFBfE39t/tB3GnxthNH0+3tP+Btmc/+jaBpXPtz/hsv4Nf9D1af+Alx/wDG6P8Ahsv4Nf8AQ9Wn/gJcf/G6/IyilcrlP1z/AOGy/g1/0PVp/wCAlx/8bo/4bL+DX/Q9Wn/gJcf/ABuvyMoouHKfuJ4d8Raf4t0Ox1fS7j7Zp97ElxbzR5Akjboeab4p8Tab4P0G91nV7xbLTbOPzbidlJ8tf+A81xn7NH/JAvh7/wBgK0/9F1S/av8A+TdPH3/YNf8A9CFMgof8Nl/Br/oerT/wEuP/AI3R/wANl/Br/oerT/wEuP8A43X5GUUrl8p+uf8Aw2X8Gv8AoerT/wABLj/43R/w2X8Gv+h6tP8AwEuP/jdfkZRRcOU/XP8A4bL+DX/Q9Wn/AICXH/xuj/hsv4Nf9D1af+Alx/8AG6/Iyii4cp+uf/DZfwa/6Hq0/wDAS4/+N0f8Nl/Br/oerT/wEuP/AI3X5GUUXDlP2Y+Hvx48CfFXVJ9O8KeIIdYvYIvtEsUcMqbY923PzqO5r0XAr85P+CZ//JVfFH/YE/8Aa8dfo5TJegg6UtITivif9qn9t9vCN9deEvh7cQXGrRZivtaH71LZ+6RDozju3QdOvQC1z6m8d/Fbwl8MbD7V4n1+x0ZG5RLiT95J/uRj5n/AV8++Jv8Ago38OtJkki0jTdb150/5bRwLBC3/AH227/xyvzl1zXtS8S6pcalqt9Pql/PJvmurqRpppG92aqFK5XKfeNx/wU/jVv3Hw3eSL+/JrWw/+k5pbb/gp7C8n+k/DiWGL+/HrW8/+iBXwbRUjsj9L/Cn/BRj4aazIsWr2useH2/57TQLPD+cRLf+O1774G+KnhL4lWRufDHiDT9aVFyyWs/7yP8A34/vJ+Ir8U6v6LrmoeGtUt9S0q+u9L1GCTfDdWszQzR/Rlqri5T9z6Q9K+KP2Vf2338X3dj4P+IMkdvq87CGx1v5US5bsko6K57N0b69ftcHNMm1ha57xb4u0jwT4du9c1y7Ww0yzUNPcspYRgnb/Dk9TXQ14n+2Z/ybT46/69oP/SiOgQv/AA2X8Gv+h6tP/AS4/wDjdH/DZfwa/wCh6tP/AAEuP/jdfkZRSuXyn65xfth/B66mWKLxtaSSu2xcW0/f/gFe11+GGgf8h3Tf+vmP/wBCr9zh0pktWFooooEFFFFACYFcv45+IHh/4a6FJrPiPUl0vS0YRtcSIzjc3T7oJrqa+Zv+CgX/ACbnef8AYRtP/QqBrU67/hsv4Nf9D1af+Alx/wDG6P8Ahsv4Nf8AQ9Wn/gJcf/G6/IyilcrlP1z/AOGy/g1/0PVp/wCAlx/8bo/4bL+DX/Q9Wn/gJcf/ABuvyMoouHKfrn/w2X8Gv+h6tP8AwEuP/jdH/DZfwa/6Hq0/8BLj/wCN1+RlFFw5T9c/+Gy/g1/0PVp/4CXH/wAbo/4bL+DX/Q9Wn/gJcf8AxuvyMoouHKftJ8OvjB4Q+LMV5L4S1qLWorNgLho45E8snO376j+6a7nAr4e/4Jh/8gP4g/8AX1Z/+gS19xUyXoeKS/th/B61maKXxtaRyo2xs20/b/gFH/DZfwa/6Hq0/wDAS4/+N1+Tev8A/Id1L/r5k/8AQqoUrlcp+uf/AA2X8Gv+h6tP/AS4/wDjden+FvE2m+MNBstZ0i8W9028j823nVSPMX/gXNfh7X7Bfsof8m6eAf8AsGp/6EaZLVj1yiiigQmRXj2sftW/Cnw5rF7pWpeMrK3v7OU29xF5Mz+XKvDLlUI4rn/2wvj4nwU+HEiafME8U6xm208D70K/8tJ/+ADp/tMlflIzPLJub9470FWP1y/4bL+DX/Q9Wn/gJcf/ABuj/hsv4Nf9D1af+Alx/wDG6/IypbW1lvbqO3t45ZriWREVI/neR26AUrj5T9kvh98ePA/xW1K6sPCmvx6zdW0XnTJDBMmxd23O51A616PXh/7KnwKg+B3wxt7W4jVvEepbLvVp/wDprt+WLP8AdjHH+9uPevcKZAUUUUAFFFFABRRRQAUUUUAFFFFABRRRQAzq1eZ/tIeDz4++BXjfQ0j824udLnaBP+myL5kX/j6LXpm7jOK5n4iH/igfEn/YNuf/AEU9TJXTTNaMnGpGS3TX5n4MUUUV8q9z9xj8KCiiikUFFFFABRRRQB1fwltUv/ip4Lt3+5JrNmjeX/tTJX7wJ/q1HtX4S/Bn/ksXgb/sP2H/AKUJX7tp91fpXsYD4ZH55xP/ABaa8mSUUUV6p8UFFFFABRRRQAUUUUAFFFFABRRRQAUUUUAFFFFABRRRQAUUUUAFFFFABRRRQAUUUUAFFFFABRRRQAUUUUAFFFFABRRRQAUUUUAfjf8At4rcj9qnxst1Izf8enlf7n2SLaB/nrXz/X1j/wAFLdCXS/2io7xI/l1LRre43/7atJF/KNa+Tq+arq1WS8z9lyySngqbX8qCiiiuc9MKKKKACiiigAr97/BltBZ+FNHt7VVW2isoUiVem0IMV+CFfvB8KLv+0vhd4Rutu3z9Js5dvpmFDXr4DeR8JxOrqm/N/odhRSDpS16x8EFFFFABRRRQB+S37c3/ACdF42/7c/8A0igrwqvdf25v+TovG3/bn/6RQV4VUGq2CiiigAr9RP8Agn14n/t79nq1sS+59H1C6s/fazecP/Rtfl3X3L/wTK8UFL7xz4cdv9bFb6jCn+6zxyf+hR0Cex980UUVZmIelfiz8cPFH/CafGLxprPmeZFdarcPD/1yWUrH/wCOba/XX4q+K28DfDTxTr4fZJpum3FxEf8AposZ2fm1finSZcQoooqSgooooA/Y/wDZo/5IF8Pf+wFaf+i6pftX/wDJunj7/sGv/wChCrv7NH/JAvh7/wBgK0/9F1S/av8A+TdPH3/YNf8A9CFWZH4+0UUVBqFFFfov/wAOzvA3/Q0eIvzh/wDjdAXsfnRRX6L/APDs7wN/0NHiL84f/jdH/Ds7wN/0NHiL84f/AI3VWFdH50UV+i//AA7O8Df9DR4i/OH/AON0f8OzvA3/AENHiL84f/jdFgujyr/gmf8A8lV8Uf8AYE/9rx1+jleC/Ab9k7w7+z74jvtZ0jWtU1Ca8tfsjpfeVtVNwf8AgUf3a95yKZD1Pmf9t/46z/CH4bJpmj3Etv4i19nt4J4/v20K/wCtlH+18yqv+/n+Gvy6r6J/bz8ayeLf2hNSsvM3WugwQafF/vbfMk/8ekZf+A187VBotgoor62/YZ/Zw0z4n3t94x8UW63+h6ZKLW0spf8AU3N0uHZnH8SIpX5ejbuemKAeh87eFvhN418b2v2jQfCmsaxa/wDPexspZof++wMU7xP8JPG/gu2N1rvg/W9Htf8An6urKVIf++8ba/aW3t4rK3jiijWKGNcKi8BQKW4t47mGSKWNZInXDI3RhVWJ5j8KqK+n/wBub9n7T/hT4stPEXh61Wx8Pa5mOS1hG2O2ul+8q/3UdfmA/wB/tivmCpKWo/7lfqr+xb8bpPjD8Jo4tUuPO8R6HILC9dvvzL/yymP+8vB/2kavynr6j/4J3+MpNB+O0mi+Z/o+vafLBs/6axL5yt/3ykn/AH1QJ7H6d14n+2Z/ybT46/69oP8A0ojr2yvE/wBsz/k2nx1/17Qf+lEdWZn5G0UUVBqX9A/5Dum/9fMf/oVfub/DX4ZaB/yHdN/6+Y//AEKv3N/hqkTLcdRRRTICiiigAr5m/wCCgn/Jud5/2EbT/wBCr6Zr5m/4KCf8m53n/YRtP/QqBrc/LqiiioNAoro/hr4Zt/GnxF8L+HrqRrez1bVbSxmeH78ayzIhK57/ADV96f8ADs7wN/0NHiL84f8A43QF7H50UV+i/wDw7O8Df9DR4i/OH/43R/w7O8Df9DR4i/OH/wCN1VhXR+dFFfov/wAOzvA3/Q0eIvzh/wDjdH/Ds7wN/wBDR4i/OH/43RYLoxP+CYf/ACA/iD/19Wf/AKBLX3FXj3wB/Zw0X9nu21e30XUb7UI9TkjeUX3l/Js3427FH96vYMimQ9T8Mdf/AOQ7qX/XzJ/6FVCr+v8A/Id1L/r5k/8AQqoVBoFfsF+yh/ybp4B/7Bqf+hGvx9r9gv2UP+TdPAP/AGDU/wDQjVImR63gVkeIvENj4V0K+1nU5ltdOsYHuLiaT/lmijJrYr8/f+Cgvx+/tC6j+GWhz/6PbslxrLx/8tJfvRwf8B++3+1t/ummStT5o+PHxf1D42fEfUvEl55sNqZPJsbST/l2tl+4v+93b/aZq86ooqDQK+yP+CfvwB/4SXxC/wARdZt/+JdpMvlaZHIv+vue8v8Aux9v9r/cr5s+D3ws1L4x+P8ASfC2l/K9y2+4m/gtoF+/KfoPzO0V+w/grwlp3gXwrpeg6Rbrbadp0K28MQ/ur3P+0ep96CZHRUUUVZAUUUUAFFFFABRRRQAUUUUAFFFFABRRRQAncVleIEWTRL9HfYht5Az/AN35a1T0rnvHXnf8IZrn2X/X/YJ/K/3vLOKT2LpfGkfgjRRRXyj3P3KHwoKKKKRYUUUUAFFFFAHY/Bn/AJLF4G/7D9h/6UJX7txf6ofSvww+Aqo/x0+HSybZEfxFpmd33Nv2uOv3QT7g+gr2cB8LPzrid/v6a8h9FFFeofGBRRRQAUUUUAFFFFABRRSZFAC0UUUAFFFFABRRSZFAC0UUUAFFJS0AFFJS0AFFFJQAtFFFABRSZFLQAUUUUAFFFFABRRRQAUUUUAFFFFAH52/8FV/D2zUPh9rkcf347y0mf/d8t0/9Ckr4Br9Nv+CpumrJ8H/Ct9/HBrqxf9928p/9p1+ZNfP4tWqs/Vcgm54GN+l1+IUUUVxH0YUUUUAFFFFABX7r/BM/8Wf8Ef8AYDsf/SdK/C/TbGfVNSs7K3j8y4upUihT/aZsCv300bTYdI0qzsouIbeJIUH+yo2ivWwC+J+h8JxPJfu49df0NWiiivXPggooooAKKKKAPyW/bm/5Oi8bf9uf/pFBXhVe6/tzf8nReNv+3P8A9IoK8KqDVbBXc/FDwl/wjsfg+9WPbFreg2l8v++u+Fv1izXDV9R/tD+FGl/Zc+CPidI/+Pe2k0yWX/f/AHkf/ouSgD5cr6D/AGEvFP8AwjX7RmhwGTy4tXtrjT5P+BJ5i/8Aj8aV8+V0/wAMvE//AAhPxF8L6/8A8s9P1S3u5P8AcSUM3/jtAH7bDpS0nUUtWZHzj+3t4n/4Rz9nPVrVW2y6xd2+nxn/AIF5rf8AjkLV+V9fd/8AwU18UceBvDiSf8/GoTJ/3xHH/wC1a+EKg0WwV6L8e/CP/CCfEy48PyR+XLYaXpUM3/XX+zrcyf8Aj26qfwO8I/8ACc/GHwfoPl7orzVIBMn/AEyVt0n/AI4rV3n7cn/J0XjX/tz/APSKCgZ4VRRRQB+x/wCzR/yQL4e/9gK0/wDRdUv2r/8Ak3Tx9/2DX/8AQhV39mj/AJIF8Pf+wFaf+i6pftX/APJunj7/ALBr/wDoQqzI/H2iiioNQr93P4a/COv3c/hqkTLcdRRRTICiiigAooooA/Fz49ah/a/xw8fXXmeYj69ebf8AcWdwv/jtcJXb/G+yNj8Z/H1q3/LPXr9Pu7PM/wBIfn8a4ioNQr9Tv2BbeOD9m7RXT7013dvJ/vecV/8AQVFfljX6Df8ABN34mW154T1zwPczKt/Y3J1G0Rv+WkDqqvt/3HXn/rpQJ7H2xRRRVmZ81/8ABQDQ01b9nLUbpo9x0u+tLtf9ndJ5P/tWvy1r9wvEfhrSfGOk3Gla1p8Gp6dcbPNtbqPfG+1ty5U+jLmuM/4Zp+Fn/RPfDf8A4LY6Ck7H44V7X+xox/4aX8CsPl/fz/8ApPJX6Sf8M0/Cz/onvhv/AMFsdXNA+BPw98K6vb6to3g7RtN1K2OYbq1s1SSPIxwaVh8x6FXin7Zn/JtPjr/r2g/9KI69srxP9sz/AJNp8df9e0H/AKUR0yD8jaKKKg1L+gf8h3Tf+vmP/wBCr9zf4a/DLQP+Q7pv/XzH/wChV+5v8NUiZbjqKKKZAUUUUAFfM3/BQT/k3O8/7CNp/wChV9M18zf8FBP+Tc7z/sI2n/oVA1ufl1RRRUGh3fwD/wCS6fDn/sZNO/8ASiOv2h/hr8XvgH/yXT4c/wDYyad/6UR1+0P8NUiZbjqKKKZAUUUUAFFFFAH4Ya//AMh3Uv8Ar5k/9CqhV/X/APkO6l/18yf+hVQqDUK/YL9lD/k3TwD/ANg1P/QjX4+1+vH7L15BYfs3eB7q4kSG3i0zfLMzbEUKzZJqkTIm/aS+N1r8CPhtfaztEmr3H+jaZbN/y0nYfeP+yn3m/wDr1+RWpalc6zqV1e3txJdXt3K8s1xNJveR2bLMfrXrX7U/xzn+OnxMuL+3kl/4RzTs2mlW/wD0z3cy4/vSfe+m1f4a8cqRpWCiivpv9h/4Af8AC1PHv/CS6vDu8M6BKJWRvuXN196OL/dX77f8BH8VA3ofVH7EvwEHwi8Af2zqtv5firX0SadJF+e1g6xw/X+Jvfj+CvpukAxRkVZm9RaKKKBBRRRQAUUUUAFFFFABRRRQAUUUUAFFFFADTwPWmyjMbf7tKetcr8SPGdv4A8C694iu132+l2M126/3ti7gv49KTaW5UIuclFbs/CnXIYrXXL6CCPy4o7mRFT/ZVqpUskjyySO8nmM/zs8lJXyktz9ypq0UFFFFI0CiiigAooooA6n4T3iWHxU8F3T/AHINZs5m/wCAzIa/eGLBjX6V/PrX2V+zD/wUC1D4c2kPhz4gR3Os6DGgS21KH57q1X+627/Wp+O5f9roPRwdaNO8ZdT5DPsurYtRq0tXG+nV+h+obY780EnaMV5/4H+OXgT4kaFJq3h7xRpt9YxLvmZp1ie2/wCuqPho/wDgQrjfF37Z3wa8Fv5N745sLyYfwaZvvf8Ax6IMP1r2eeKV29D8+jhq8pOMYNtdLM9y5K0o6c1434V/a7+D/jED+zfHukxn+5qEjWTflMErvv8AhY/hT/oZdI/8Dov/AIqmpRlqmTKhVg7Tg0/RnTZPpS/UVy+kfEDwzrk7W+neI9L1CYNsaO2vYpH3emFNdL5qt0YfnVGbhJbqxJRTd6/3h+dJ5i/3l/OgVhM9ulL0Fcd4q+K/gzwP/wAjD4r0fRmHVL69iif/AL5Y5rzxP20/gtLcfZ18fad5n+2kypx/tFMVDnFaNm8MPWmrxg2vJM903ZozXkkX7VXwhljV1+Ivh7ae7X6p+hqhP+2F8GLP5X+IOj/e2/u3Z+f+Ar+tL2ke6+8awmIe1OX3P/I9r/Gj6V51oHx/+G/ikxx6T458O30j/wDLGPU4DJ/3xuzWjq/xb8D6Av8AxMvGGhWGP+frUoY+n+81VzLuZujVTs4O/odnRXlUv7UHwlgdkf4jeGd69QupxOPzBqhH+1z8HZ5zCnxC0Pf/ALU+1f8AvojFT7SH8y+80WFxD2pv7n/keyAhunWkzjggV5zF+0L8MZbeSdPiJ4WaGNdzv/bNvhR7/PXlvjj/AIKD/B3wcJI7bW7vxLdp/wAu+j2jP/5Ek2R/k1J1IR3aKhhMRN8sINv0Z9M49KQ5+tfMXhH/AIKIfBrxIirdatf+H5W6RanYN/6FD5i/rXZav+2R8G9Gg8248e6ZKhXOLMyXL/8AfMSsaFWpv7Q5YHExdnTlf0Z7YPegv6V86aV+338EtU1UWH/CWtblvuXV1p1xDA//AAJk+X/gWK9r8MeOfDnjWy+2eH9d03W7X/nvp11HOn5oTTjOMvhdzOphq1K3tINeqZ0JIxTSwPSk81MfeWvNfH37RXw3+F4kXxJ4x02wuYvvWizedc/9+Y90n/jtVdRV2ZQpzqPlhFt+R6ZtPrRz/kV8v6f/AMFE/grey7J9c1HTxnb5lxpk2z/yGGNdvof7YvwY8QBfs/xB0iHPT7c7Wn/o5UrNVoP7S+86pYLEx+KnL7me1cUmRXKaL8TPCPiOLfpPifR9UXrvtL6GUf8AjrVr/wDCR6b/ANBC1/7+rWnMjm9lPrFmvRVdbiKZAyyKUblWBqnqWs2GkW/nXt9BZxf37mQIv5tVE8r7GiAfSnVxOlfF7wNrl49lp3jDQb+7T71vbanBI6/8BVs12YlRv4x+dJNPYcoSj8SsSUU3ev8AeH50F19R+dMmwfWj6VzPiX4heGfBkPm6/wCItL0NP71/exQf+hkVynhv9pb4XeLNRfT9J8daHdXyNsEH2xUZ/wDc343/APAc1LlFOzZpGlUlHmjFtejPUCc0vNRiVHAYMCD715f8cvjjovwT8C6zr19c20l3bQf6LYtMFkuZm4jQL1+919F5obUVdhClOpJQgrtnxP8A8FMvjX/b/izTvhxp026y0fZe6lt/5aXLr+7j/wCAI27/ALa+1fDtaPiDxBqHizXtS1rVJmuNS1CeS7uJm/ildtzVnV83VqOrNyP2PL8JHCYeFNdN/XqFFFFYHoBRRRQAUUUUAX/D+rPoOuabqSffs7mO4X/gDbq/fe0kjlto5UbcjrvVvY81/PzX7w/DDzB8OPColk82X+yrbc/TefJTmvWwD+Jeh8FxPH+HL1X5HX0UlLXrnwgUUUUAFFFFAH5Lftzf8nReNv8Atz/9IoK8Kr3X9ub/AJOi8bf9uf8A6RQV4VUGq2Cv0M8VeF/+Et/4Jy6T5cfmXGm6XBqEX/bKb5//ACH5lfnnX62fs9aFB4r/AGTfC+jXX/HvqWgvZzf7sgdD/OgTPyToqzqFjPpd9dWdxH5dxBM8Myf882VsGq1Az9nfgV4s/wCE3+D3g7WvM8yW50u385/WVV2Sf+Pq1eg18u/8E9vE/wDb3wAj092+bRtSuLTZ/stiYfrK1fUVWZs/LD9vjxT/AMJH+0PqVmJMxaPaW9io/wCA+c3/AI9LXzhXW/FrxT/wnPxQ8Wa+sm6LUNUuLiH/AK5NKdn/AI5XJVBofUP/AATx8J/278epNVeP91ommS3CP/01fEK/+OyPXJ/tzf8AJ0Xjb/tz/wDSKCvpX/gmh4T+x+B/F3iNl/eX9/HYp/uwx7/5z/8AjtfNX7c3/J0Xjb/tz/8ASKCgS+I8KooooGfsf+zR/wAkC+Hv/YCtP/RdUv2r/wDk3Tx9/wBg1/8A0IVd/Zo/5IF8Pf8AsBWn/ouqX7V//Junj7/sGv8A+hCrMj8faKKKg1Cv3er8Iav/ANvap/0Erv8A7/tQJq5+5vFHFfhl/b2qf9BK7/7/ALUf29qn/QSu/wDv+1VcXKz9zeKOK/DL+3tU/wCgld/9/wBqP7e1T/oJXf8A3/ai4crP3Mp9eDfsR3Elz+zF4Nmlkkmkf7YS8jbmb/TZ695pkH5PftyeDZfCH7RfiB/L8u11eOPU7f8A6ab12v8A+REkrwKv04/bs+Bdx8T/AIfQeItHt/O1/wAOb5vJTrc2rf6xPdl++P8AgQHLV+Y9QaJ3QVo+HPEeqeENZtdY0W9m07U7Nsx3MLbHVqzqKBn6A/Bf/govpV/bW+m/EexfTL37n9safHvgk/2niHzJ/wAA3fQV9d+E/Guh+PNLj1Tw9q1prNg/S4sZxIn0OOjexr8Q62/C3jHXfA2prqHh7WL3Rbsf8trGdoX+hx94f7JoJ5T9w6Q9K/O34V/8FHNe0f7PaePdJj1616NqWnxrBdfVk/1b/hsr7H+GPx/8C/GK3X/hGdegur3bvfT5v3V1H6/u2549RlferJtY9MooooEFeJ/tmf8AJtPjr/r2g/8ASiOvbK8T/bM/5Np8df8AXtB/6UR0AfkbRRRUGpf0D/kO6b/18x/+hV+5v8NfhloH/Id03/r5j/8AQq/c3+GqRMtx1FFFMgKKKKACvmb/AIKCf8m53n/YRtP/AEKvpmvmb/goJ/ybnef9hG0/9CoGtz8uqKKKg0O7+Af/ACXT4c/9jJp3/pRHX7R1+EscjxSRuknlunzq8dW/7e1T/oJXf/f9qBNXP3N4o4r8Mv7e1T/oJXf/AH/aj+3tU/6CV3/3/aquLlZ+5vFHFfhl/b2qf9BK7/7/ALUf29qn/QSu/wDv+1Fw5WfufRXAfAeRn+B3w8d23s/h3T3Z2/69o67+mQfhhr//ACHdS/6+ZP8A0KqFX9f/AOQ7qX/XzJ/6FVCoNQr6x+Kn7QB8PfsueA/htoc3/Ew1LSI5dVkjb/U2rMdsP+9J/F/sf79fJ1FABRRRQBu+BfBeq/EbxdpPhvRrfztS1C5SKJP4I/Vm/wBlRy3tX7E/Cb4baZ8IfAWleFtJH7iziG6ZvvzSnl5G/wB5q+LP+Catv4ZfxR4qmm+bxbHbR/ZEk/59Wb96U/2t+zd7bfVq/QuqREgooopkhRRRQAUUUUAFFFFABRRRQAUUUUAFFFFABSHpS0UAR4wK8j/ak+H978UPgL4y8OaY7Lqdza+ZbrH1lkicTLF/wPZt/wCBV69kcms/WNQg0vTbu7uW8uCCJpZH/wBlRk1MveTTNKUpQqRlHdO5+ATLtpKu65qj65rl9qUsflveXMlwyR/8s97bqpV8q9z9xh8KuFFFFIsKKKKACiiigAooooAKKKKd2LlQUUUUXYuWPYK29J8deJdBjjTS/EWqaeifdS1vZYfL/wC+TWJRVKbRLpQlvE7e3+OXxGtvM8j4g+K4t/3tmtXCf+z1j6p8QvFeuf8AIS8SazqH/X1eyzf+hNWBRT5292ZqhRjqopfIKKKKzNuWKCiiigLBRRRTuw5Y9gooopByoKKKKA5QooooKCpbW8nspN9vcSQv/fjk2VFRQS4qW5o/8JFqn/QSv/8Av+1Z1FFO7JjCC2QUUUUjQKKKKfMyOSPYltbqazk329xJDL/fjk2PRcXU95cb7iSWaX+/JLveoqKOZi9nH+UK39D+IHijwzb+RpHiTWdLi/uWN7LCn/jrVgUVSk1qgdOEviR2sPxu+IkHmeT498VRb12N5esXCeYvp9+s3UPiR4v1b/j98Ua3fb/k/wBI1KZ//QmrnKKfM3uyFh6MdVBfchZJHlkkd5PMZ/nZ5KSiiouzXlj2Oj034jeL9G0eTStO8Ua3Y6W/3rK11KaG2/74VttYE0zzySO8kkjv955KjoqnNslUqcbtK1woooqDQKKKKACiiigAooooAK/erwDA9t4H0CGVdssVhbo6+4iFfgstf0Aad5S2UHk7fJ2DZ5fTb2r18B9r5HwnE70pL1/Qv0UUV6x8EFFFFABRRRQB+S37c3/J0Xjb/tz/APSKCvCq91/bm/5Oi8bf9uf/AKRQV4VUGq2Cv2C/ZQ/5Nz8A/wDYNT/0I1+PtfsF+yh/ybp4B/7Bqf8AoRqkTI/Nr9rXwp/whv7QvjazVcRT3/8AaEX0nUTcf8CdlryKvsf/AIKV+Ef7N+InhjxKi7U1PTzaN/11gkzn/vmdf++a+OKkpan2/wD8EyvFHla5438OPJ/r7a31CFP9xjG//oyOvsX42eJv+EJ+EPjDW1k8uWx0q4khb/pr5ZEf/j+2vza/Ya8Vf8Ix+0h4fi8zbBqcU+nzf8Ci3J/4+iV9if8ABQXxP/YP7Pd1Yh9r6xqFrZ++1W84/wDoqqRDWp+XlFFX9B0efxHrmm6Ta/8AHxf3MdpD/vO20VJZ+sn7HvhP/hEP2dvBtu0flzXlsdRk/wBrz2Mi/wDjjJXwD+3N/wAnReNv+3P/ANIoK/VbRtIt9D0mx0+1Xbb2cEdvEv8AsIu1a/Kn9ub/AJOi8bf9uf8A6RQVTIjueFUUUVJZ+x/7NH/JAvh7/wBgK0/9F1S/av8A+TdPH3/YNf8A9CFXf2aP+SBfD3/sBWn/AKLql+1f/wAm6ePv+wa//oQqzI/H2iiioNQoor6m/wCHc/xV/wCfnw3/AOBsv/xqgL2Plmivqb/h3P8AFX/n58N/+Bsv/wAao/4dz/FX/n58N/8AgbL/APGqBXR8s0V9Tf8ADuf4q/8APz4b/wDA2X/41R/w7n+Kv/Pz4b/8DZf/AI1QF0fYH7Dn/Jrvgj/dvP8A0tnr3ivKP2avh5qnwn+DHhzwprhgbU9O+0eb9lffH89xLIuCQP4Xr1erMxCM18NftSfsMPrd/deLfhtbxx3ku+W80DhEZu8lv2Vv9j/vn+7X3KOlLQO9j8KtS0u80a+uLLUbOexvYJNk1vcRMjxt6MpqtX7I/Fj9n3wR8aLPb4n0WOe9RNsOowfubqH6OPvf7rZX2r41+KH/AATg8TaNJJdeCNag8QWf8Nlfbba6+gb/AFb/APjlQVzHxxRXT+Nvhp4p+G999l8UeH73RZX+79qgZEk/3H+6/wCBrmKCgqWzvJ7C6jurW4ktbiKTetxDJseN17gioqKAPsr9nz9v3VfDk1vofxJkl1jSm+RNbjX/AEq2/wCug/5ar7/f/wB6vv8A0TWrHxJpdrqml3UV7YXUQlt7qFtySKe4r8Nq+qf2G/2jbj4eeMLfwVrl1JJ4Z1iURWu6T5LK6ZvlYeiOflb3+b+9kJaP01rxP9sz/k2nx1/17Qf+lEde2V4n+2Z/ybT46/69oP8A0ojqyD8jaKKKg1L+gf8AId03/r5j/wDQq/c3+Gvwy0D/AJDum/8AXzH/AOhV+5v8NUiZbjqKKKZAUUUUAFfM3/BQT/k3O8/7CNp/6FX0zXzN/wAFBP8Ak3O8/wCwjaf+hUDW5+XVFFFQaBRWr4Y8OXXjHxLouh2W37bqd3BY2/nNsTzZZQi7vbLV9I/8O5/ir/z8+G//AANl/wDjVAXsfLNFfU3/AA7n+Kv/AD8+G/8AwNl/+NUf8O5/ir/z8+G//A2X/wCNUCuj5Zor6m/4dz/FX/n58N/+Bsv/AMao/wCHc/xV/wCfnw3/AOBsv/xqgLo++vgJ/wAkO+HP/Yt6d/6TR131ch8KvDt34Q+GnhHQb/yvt2l6RaWNx5LZTzIoURtvtla6+rMz8MNf/wCQ7qX/AF8yf+hVQq/r/wDyHdS/6+ZP/QqoVBqFFFFABRRRQB2Pwi+JmofCH4i6L4psf3kthL++g/56xN8skf4p/jX7KeGvEdj4t8P6drOmzfaNPv4I7m3mX+NGGRX4dV9+/wDBOn4zf2jpWofDbUpv3thvvtK3f88i372L/gLneP8Afb+7QTI+4aKKKsgKKKKACiiigAooooAKKKKACiiigAooooAKKKKAGmuT+KUEd18N/FUEi7opNKukYexhcV1h61ynxPlWD4deJ3dtqJpd0zN/2xek9i6Xxx9Ufg5RRRXyj3P3OHwoKKKKRQUUUUAFFFFABRRRQAUUUUAFFFFABRRRQAUUUUAFFFFABRRRQAUUUUAFFFFABRRRQAUUUUAFFFFABRRRQAUUUUAFFFFABRRRQAUUUUAFFFFABRRRQAUUUUAFFFFABRRRQAUUUUAFFFFABX7q/BnUpdX+Engm/uFZLi70aylkVuu9rdGNfhVX70+AbCHTfBGgWlvtaCCwghTZ02rEAK9fAbyPhOJ2rU15v9Dp6KKK9Y+CCiiigAooooA/Jb9ub/k6Lxt/25/+kUFeFV7r+3N/ydF42/7c/wD0igrwqoNVsFfsF+yh/wAm6eAf+wan/oRr8fa/YL9lD/k3TwD/ANg1P/QjVImR5Z/wUV8I/wBufBO11mKP97ompRzO/wD0ylUxN/4+0VfmhX7N/Hzwn/wnPwW8ZaIsfmS3GmTNCn/TVF8yP/x9Vr8ZKGETofh94jPg7x74b10NtXTNQt7v/viUNX2F/wAFL/FyT33gXw5FJuRIpdTl/wBveRHH/wCgSV8OV6P8dPic/wAVfEWi6i0nmfYNB0/T2f8A6apCDL/5FaSpKsecV7f+xj4R/wCEv/aO8Jo8fmW1hNJqc3/TPyVLp/5E8uvEK+1/+CZvhHz/ABR4z8TOnFnaQabC/wD11bzH/LyU/wC+qAex+g9fkt+3N/ydF42/7c//AEigr9aa/Jb9ub/k6Lxt/wBuf/pFBVMiO54VRRRUln7H/s0f8kC+Hv8A2ArT/wBF1S/av/5N08ff9g1//QhV39mj/kgXw9/7AVp/6Lql+1f/AMm6ePv+wa//AKEKsyPx9oooqDUK/dz+Gvwjr93P4apEy3HUUUUyAooooAKKK5rx34nTwV4H8ReIXh+0jSNPuNQaFWxv8qIybc9s7aAOlor4e/4ee6b/ANE9u/8AwaJ/8ao/4ee6b/0T27/8Gif/ABqlcdmfcNIelfD3/DzvTf8Aon13/wCDRP8A41X2Z4e1YazoenX6x+St5bR3AT+7vXdimFrDtW0ey1ywns9StYL+ymXZLbXUYkjcf7StxXzD8X/+Cf3g3xqLi/8ACbt4P1Z/nWCP57Jn94+qf8AOP9mvrEdKWgL2PxO+Jvwq8SfCHxNNofibTZLO6X54Zfvw3K/343/iX/8AUcGuSr9aP2vfhJZ/Fj4M6x+4Vtb0aGTUNOm/jV0Xc8f/AANF249dp7V+S9QWncKVWdJNy/fpKKBn7N/AbxrJ8Rfg74R8Q3EnmXd5p8f2h/70yfJIf++1auW/bM/5Np8df9e0H/pRHWB+wZefav2aPD0W/f8AZrm8i/3f9Jkf/wBnrf8A2zP+TafHX/XtB/6UR1Zmz8jaKKKg0L+gf8h3Tf8Ar5j/APQq/c3+Gvwy0D/kO6b/ANfMf/oVfub/AA1SJluOooopkBRRRQAV8zf8FBP+Tc7z/sI2n/oVfTNfM3/BQT/k3O8/7CNp/wChUDW5+XVFFFQaHd/AP/kunw5/7GTTv/SiOv2h/hr8XvgH/wAl0+HP/Yyad/6UR1+0P8NUiZbjqKKKZAUUUUAFFFFAH4Ya/wD8h3Uv+vmT/wBCqhV/X/8AkO6l/wBfMn/oVUKg1Ct3wR4Q1T4geLNJ8OaND9q1LUJRFEn82P8AsheT7VhV+iv7APwIh8L+Ex8QtUjWTV9ZR0sE6/ZrXd97/ecj/vnb6tQD0OA/az/ZN0z4b/Bjw3rXhm38yfw+q2msXG357lJG/wBe30kbH+7J6LXxTX7jeJNAsfFWg6jo2pRfaLC/ge3uIf76MNpr8aPiv8PL34UfEPXPC9/80un3JRZv+e0TfNHJ/wACTaaCUchXQ/D/AMbah8OfGmi+JtJk8u/0ycXC/wByT+9Gf9ll+U+1c9RQUftv4D8b6b8QfCOjeI9Lk8yw1O2S4i/2d3VT/tK3yn3rpsCvgD/gnV8Zvst9e/DjUZv3Vzv1DSfMb/loF/ew/iv7wf7r1+gFWZvQKKKKBBRRRQAUUUUAFFFFABRRRQAUUUUAFFFFADc4XNeVftOag+m/s9/EaaJd0v8AYV5GNv8ADuiZM/huzXqp6YrivjHYW+rfCjxlZ3PFvcaPeRy/7jQODUTV4s2oNKrFva6/M/CaiiivlT9wj8KCiiigoKKKKACiiigAooooAKKKKACiiigAooooAKKKKACiiigAooooAKKKKACiiigAooooAKKKKACiiigAooooAKKKKACiiigAooooAKKKKACiiigAooooAKKKKACiiigAooooAKKKKACiiigAr9sP2UvEb+Lv2d/AOpSH962lxW8j/wB9of3Jb8fLr8T6/cj9n3wt/wAIR8D/AAPokkflzWmj2yTJ/wBNTEGk/wDHi1epgL80mfE8TOPs6ae93+Wp6RRRRXsn56FFFFABRRRQB+S37c3/ACdF42/7c/8A0igrwqvdf25v+TovG3/bn/6RQV4VUGq2Cv2C/ZQ/5N08A/8AYNT/ANCNfj7X7Bfsof8AJungH/sGp/6EapEyPWv4a/E74seE/wDhBviZ4o0Dy9qadqlxbw/9cllOz81r9sf4a/Lb/goD4W/4R79oS6vxHtj1uxt77/gSr5Lf+iqGEdz5soooqSgr9Pf+CfXhP/hHvgBb6k8f73W9QuLvf32J+5X/ANFN/wB9V+YVftR8HfCn/CD/AAt8KeHZI/LlsNLt4Zk/6a7P3n/j26qRMjtq/Jb9ub/k6Lxt/wBuf/pFBX601+S37c3/ACdF42/7c/8A0igoYo7nhVFFFSWfsf8As0f8kC+Hv/YCtP8A0XVL9q//AJN08ff9g1//AEIVd/Zo/wCSBfD3/sBWn/ouqX7V/wDybp4+/wCwa/8A6EKsyPx9oooqDUK/d0dK/CKv2C/4au+EX/Q/aT/38b/CqRMj1yivI/8Ahq/4Q/8AQ+6T/wB/G/wo/wCGr/hD/wBD7pP/AH8b/CmQeuUV5H/w1f8ACH/ofdJ/7+N/hR/w1f8ACH/ofdJ/7+N/hQB65XC/G22N98GfHtqn35tAv0X/AIFbyVlaB+0h8NfFWuWekaP4y03UNTvH8q3tIWbfI35V6Bqmmxatpt5ZT/6m5ieJvowwaAPwwoq/r2i3PhzXNS0m8/d3VhcyWk3+8jbWqhUGoV+1/wAJtVj1r4W+D7+L/VXWjWcy/wDAoVNfihX6VfsF/HKx8Y/Dqz8D3t0sPiHQ4ysMMn37m03ZV1/3M7D/AMB9apEyPrSiiimQZmuNCmj3xuv+PcQSeb/u7ea/DSv1K/bM+O9h8LfhpqWh290G8T69bNa29sv3ooX+SSdv7o27gv8AtfRq/LWky4hRRT/v1JR+q/7CVibP9mfw07Lt8+a8l/8AJmRf/Za2P2zP+TafHX/XtB/6UR113wP8HN8PvhH4P0CVPKuLHTYEuE/6bMu6T/x9mrkf2zP+TafHX/XtB/6UR1Zm9T8jaKKKg0L+gf8AId03/r5j/wDQq/c4dK/C/R5kg1ixd5PLRLmN2f8A4FX66/8ADV3wi/6H7Sf+/jf4VSJkeuUV5H/w1f8ACH/ofdJ/7+N/hR/w1f8ACH/ofdJ/7+N/hTIPXKK8j/4av+EP/Q+6T/38b/Cj/hq/4Q/9D7pP/fxv8KAPXK+Zv+Cgn/Jud5/2EbT/ANCr2LwH8W/CPxNmvIvDGvWetGzCNcC1J/d7vu/yrx3/AIKCf8m53n/YRtP/AEKga3Py6oooqDQ7v4B/8l0+HP8A2Mmnf+lEdftEOlfin8H9WtdB+LngXVL+4itbGz1uwuLieT7kcSXCMzH6LX6o/wDDV3wi/wCh+0n/AL+N/hVImR65RXkf/DV/wh/6H3Sf+/jf4Uf8NX/CH/ofdJ/7+N/hTIPXKK8j/wCGr/hD/wBD7pP/AH8b/Cj/AIav+EP/AEPuk/8Afxv8KAPXKK878IfHrwB8QNZXSfDviqw1bUnjMq21ux37R17V6JQB+GGv/wDId1L/AK+ZP/QqoVf1/wD5Dupf9fMn/oVUKg1Cv2C/ZQ/5N08A/wDYNT/0I1+PtfsF+yh/ybp4B/7Bqf8AoRqkTI9cr4r/AOCh/wAFxr3hex+IWnQ4vdG2WmoeX/Has/yN/wAAdvyk/wBmvtPIrI8QaFZeJdGvtJ1GJbmwvoJLe4hf+OJl2sKZK0Pw5ors/jD8NL34Q/EfXvC175kn2C5/czyf8tYG+aOT8V/XiuMqDQ1fDXiPUPCHiHTda0qb7LqWn3Mdxbv/ALSNn8q/ZX4T/EbT/ir4A0XxRp3ywahBvaH/AJ4yL8skZ/3WBFfirX2J/wAE9PjT/wAIz4uuvh9qlx/xL9b/ANI07d9yK7VfmT/tov8A48nvQTI/RqiiirICiiigAooooAKKKKACiiigAooooAKKKKAGd683/aK1A6X8CPiJchsPF4fvyn+8bdwv616Q3Brxj9sH7T/wzP8AED7Ku6X+y3z/ALmRv/8AHN1ZVHaD9GdGGjzV4RfVr8z8WaKKK+XP26PwhRRRQUFFFFABRRRQAUUUUAFFFFABRRRQAUUUUAFFFFABRRRQAUUUUAFFFFABRRRQAUUUUAFFFFABRRRQAUUUUAFFFFABRRRQAUUUUAFFFFABRRRQAUUUUAFFFFABRRRQAUUUUAFFFFABRRRQAV+1f7Jnjn/hYn7PfgnV3k866/s9LSd26tLB+5cn6lN3/Aq/FSv1m/4JvH/jGmy/7CV1/wChCvSwLtNo+P4kpp4eM+qf5n1VRSUte2fm4UUUUAFFFFAH5Lftzf8AJ0Xjb/tz/wDSKCvCq91/bm/5Oi8bf9uf/pFBXhVQarYK/YL9lD/k3TwD/wBg1P8A0I1+PtfsF+yh/wAm6eAf+wan/oRqkTI9cr4c/wCCmnhLz9A8F+JEX/UXM2nSt/11XzE/9FSV9x14J+2p4SHi39nTxSqJ5lzp6x6lD/s+WwL/APkPzKZKPycoooqDQ7n4F+E/+E5+MXgvQ2j8yK61SDzk/wCmStuk/wDHFav2lr8xf+Cd3hEa98dZNXaP91omly3CP/01l/cj/wAceSv06qkRIK/Jb9ub/k6Lxt/25/8ApFBX601+S37c3/J0Xjb/ALc//SKChhHc8KoooqSz9j/2aP8AkgXw9/7AVp/6Lql+1f8A8m6ePv8AsGv/AOhCrv7NH/JAvh7/ANgK0/8ARdUv2r/+TdPH3/YNf/0IVZkfj7RRRUGoUUUUAFFFFABRRRQB61+yh/ycZ4B/7CCf+gmv2DHSvx8/ZQ/5OM8A/wDYQT/0E1+wY6VSJkfmD+3v8IZvAfxcbxRa2/8AxJPEv+kb16R3S/61P+Bf6z/gbelfMFftJ8W/hVonxj8FX3hvXI2+zXHzxzx/6y2lX7sqf7Qr8ovjX8BvFPwN8RSabr1rLJZPIfsOq26/6Ncr/sn+FvVDyPpzUgjzirek6te6DqVvqOm3U+n3tvJvhurWRoZo29VZeRVSigo+k/Cf/BQH4seGrKO2uptL8RYXar6tZNv/AO+omj3fjVrxN/wUN+KuvWUlrZ/2JoMh/wCW+m2Ted/5GeRf0r5iooCyL+ua9qXijU5tU1e+n1S+uW3y3V0zTTO3uxqhRRQAV7/+xp8D5/i18VrO+uod3hvQJY729do/kkdTmKH/AIE3X/ZVqxfgL+y14w+OWoW89ray6P4b3f6Rrd0v7nb3EY/5av8ATj+8RX6gfCj4V6F8HvBtn4b0CDybOD53mk/1lxK33pXP940CbsdxXin7Zn/JtPjr/r2g/wDSiOvbK8T/AGzP+TafHX/XtB/6UR1ZmfkbRRRUGoUUUUAFFFFABRRRQB9w/wDBMX/kOfED/r2s/wD0KWvZP+Cgn/Jud5/2EbT/ANCrxv8A4Ji/8hz4gf8AXtZ/+hS17J/wUE/5NzvP+wjaf+hVSI6n5dUUUVJYUUUUAFFFFABRRRQB9K/8E+P+TjLP/sH3f/oNfqTX5bf8E+P+TjLP/sH3f/oNfqTVIiW5+GGv/wDId1L/AK+ZP/QqoVf1/wD5Dupf9fMn/oVUKksK/YL9lD/k3TwD/wBg1P8A0I1+PtfsF+yh/wAm6eAf+wan/oRqkTI9cooopkHxl/wUS+Dv/CQeErH4gafb7r/Rtlpf7f8Alpau3yt/wB2/KRq/O6v3H1/QrLxLo19pOpRLc2F9BJb3EL/xxMu1hX41/GH4aXvwh+I+veFr3zJPsFz+5nk/5awN80cn4r+vFQXE4yrek6teaDqlrqWnXEtre2cyXFvcR/fjlRtysPoaqUUFH7K/Ab4p2fxk+Gei+KLfatxcJ5V7Av8Ayxuk4kT8+R/s7a9IwK/Mr9gX41f8IN8SJPB+o3Hl6L4iZUh8z7kF8P8AV/8Aff8Aq/rsr9NqszegUUUUCCiiigAooooAKKKKACiiigAooooAbt5Fct8RvC6+NfAXiPQW6arptxY/N/00idP/AGauqPSkBzSauOLcWpLofkdcf8E5vjTFCzDTdNuG/uR6lHn/AMewK4vWv2M/jToKYuvh9qUij/nxkiuv/RTtX7S7vakwD2FcLwlI+phxHi47xi/l/wAE/Di4/Zx+KtrN5TfDbxXvP/PPSLh0/wC+lXFex/Db/gnN8UfGgjuNaisvCFk7Z/4mMnmz7PaKPP8A3y7LX6xkZpVGBSjgqa3dx1OI8VJWglF/f+Z+TnjX/gm78WfDXmPpI0jxTbj/AFaWV35M233WYIv5Ma8r1b9lL4v6J/x8fD3XZMZ/49bdrnp/1y3V+22SetBAHpRLA03s7CpcR4uCtJKX9eR+KGg/sl/GPxJ/x6/DvWof+v6D7J/6O2V2dv8A8E9/jdceX5nhu1h3f89NSt/k+u1zX6/L1pD9KSwVNbtjlxJim/dil9/+Z+Scn/BOT4zLHIy2Oksw/gXUF/eVlXX/AAT8+OVvHuTwnFdN/cj1K0/9mlFfsF17UuKf1Sl5kriPGLpH7v8Agn4zf8MO/G/7V5P/AAgl1nOP+P202f8AfXm4ruvDn/BNT4u6zBvvpdC0Nf8AnldXjSP/AOQkdf1r9XNq+lLQsHSW92E+IsZJWVl8j8hPF3/BPj4zeF2ka30Kz16Bf+WmkXqP/wCOy7GP/fNcVa/slfGG9XKfD3W4/mx+8h2f+hYr9sOaAoPak8FT6MuPEmLStKMX8j8ddG/YJ+NmrTbJPCH9np/z2vtRtwn6OW/SvUfDf/BLbxzeMv8AbnivQtLVuotY5rt/1Ef86/ToimlselXHCU13ManEOMmrRsvRHwdov/BKvw7b27LqvjrU76Xb8r2dlHbpn6Mz/wA68/8AHP8AwS48X6Vul8JeKdM12L/njqEbWUn0G3zFb8Stfpj1HrS44rR4Wk1ZKxywzvHQldzv5NKx+PN1+wH8c4G+TwfFdf8AXHVLP/2aUVmf8MQfG/8A6EG9/wDAu3/+O1+zNG3NYfUqfdneuI8X1jH7n/mfi5f/ALF3xq06Fp5vAN+UX/njJBM//fKOTXDax8IPHfh+TZqfgrxFYfNs/wBK0uZPM+mV5r92wgz0FKUH90UngYPZmsOJcQviin+B+JPhX9lL4ueMvm034f63tP3XvofsSN/wKbYKu+If2OfjN4ZQtd/D7VJcf8+PlXn/AKJZ6/alFx2pSvFH1KFt3cT4lxN/gVvn/mfhJJ8FfiJFJIp8C+Jo3T7yf2Pcf/E1VsfhT411STZZ+D9fupf7kOlzu/6LX7xbV9B+VLsX0X8qn6jH+Y1/1mqf8+19/wDwD8StJ/ZU+L+ubfs/w615M/8AP1ZNbf8Ao3bXdaH/AME+Pjdq23z/AA3aaOrdXvtUh/lGzmv17CD0p22qWCgurMJ8SYp/DGK+T/zPyG1f/gnn8bdM/wCPbw/Z6t/156nCn/oxkrg/EX7KHxf8Llmvfh5rciD7z2Nt9r/9E76/bXrSFB6UPBU+jHDiXFR+KMX8n/mfgrb/AA08XXmqf2Xb+E9bm1L/AJ9Y9Nmeb/vjbmvSdB/Yu+NPiS1+0Wvw+1GFf+n6eG1f/vmV0av2g2gdhSY9qSwMOrZc+Jq7+CCX3s/FDVv2SvjFofmfaPh7rUmP+fWH7T/6K3Vu+Gf2HfjX4o8tk8FT6fF/z31S7hg2f8Bdt/8A47X7KYGKTr701gafVmcuJMU1aMYp/P8AzPymH/BM34u/8/Hhz/wYS/8Axqj/AIdnfF3/AJ7eGv8AwPl/+NV+reB60YHrV/UqPYw/1hxvdfcfk/df8E0vjBbx7k/sG6b+5HqDf+zIK5rUP2AvjlZyfu/CUd8v9+HU7T/2aUGv2F4pGWl9TpeZUeIsYt0n8v8Agn5PeGP+CbXxd1yOOTURovh9P4or288x/wDyCrr+tdRqX/BLXx7FH/xLvFegXb/9PXnw/wDoKPX6dgim1awlJdDKWf41u6aXyPyti/4Ji/FiWZkfVfDESr/y2a9nw/0xBmtz/h1p44+ySN/wl2g/av4U8ubZ/wB9bf8A2Wv03/Cj8Kf1Wl2B5/jX9pfcj8ldZ/4Jv/GXS2xa2+jasv8AfsdS2f8Ao1UqhD/wTz+NkssatoFlCP78mqQ4/wDHWNfrxjB60YBrP6nSNVxFjetvu/4J+RN1/wAE8PjXA+E0PTrpf78epw4/8eIrD1X9hX44aT5jP4Fa5iH8dte283/jqy7v0r9kqNo9TR9Sp92XHiPGLdL7n/mfhtqn7PPxQ0SXZd/D7xLtH8cWkTOn/fSqVrkLrwnrlhNHBdaLqUMr/dSa0lR5N34V++/H90UGNfQD8KyeAj0Z0x4mq/agn8/+Afit4G/Y++L/AMQfLew8FXtjann7VqW2yTb6/vdrN/wEGvQF/wCCb3xl/wCfHR//AAYL/hX609qU+1aLBUlvqc0+I8W3eEYpelz8ln/4Jv8AxkU4W00eT/b/ALRX/CuP8YfsT/Gbwakk1z4Ju9Ttk/j0lor3zP8AgEZL/wDjtfsz1GKNmetU8HS6ChxHjIvVRa9P+Cfg2vwr8avdfZV8H+IJLpP+Xf8Asuff8vttro/C/wCzP8U/GV19n034fa8zf37qya0h/wC/k2xf1r9vvLU/wg04LgcLj6VmsDHqzolxNWa92CT9T8rvC/8AwTM+KGrwxy6tf6D4fjf70ElzLczR/wDftSn/AI9Xo2k/8Eo5Gj3ap8RlDd0s9Hz/AOPNN/7LX6Fhjnp+tOya3WEpLoeZPPcbN3U0vRI+K/CP/BL/AMBaNex3GveINa8QRJj/AEXetrDJ67tuW/JhX1P4C+HmgfDPw3b6F4Z0yHSNMgyUtoc9T1JLZLH3NdafrRtHpW8KcKfwqx5mIxmIxP8AGm2OooorU4wooooAKKKKAPlv4vfsNaJ8ZPiRq3jC98UalptxqHlbrW3hR0XZCkXf/crkv+HZXhf/AKHPVf8AwGir7RooHdnxb/w7L8L/APQ5ar/4DRV9R/DDwND8NPAei+GLa5lvLfS7YW6zTLh3xXX0h6UBe4tZHiTRbXxNoGp6RefNbahaTWkv+467G/nWvRQI+Lv+HZXhf/oc9V/8BoqP+HZXhf8A6HPVf/AaKvtGilYd2eI/s7fsy6P+zr/bbaZq1zq82reV5k11GqbVj34A2/79e3UUUxCEZr5c+L37DeifGT4kat4wvfFGpabcah5W61t4kdF2QpF3/wByvqMdKWgd7Hxd/wAOyvC//Q56r/4DRUf8OyvC/wD0Oeq/+A0VfaNFKwXZzHw+8HwfD7wPofhu3nkuLfSrSO0SaXh3VFxk1X+J3gaH4leA9a8L3NzLZ2+qWxt2mhXLpmuvopiPi7/h2V4X/wChz1X/AMBoqP8Ah2V4X/6HPVf/AAGir7RopWHdnxd/w7K8L/8AQ56r/wCA0VH/AA7K8L/9Dnqv/gNFX2jRRYLs+Lv+HZXhf/oc9V/8BoqP+HZXhf8A6HPVf/AaKvtGiiwXZ8Xf8OyvC/8A0Oeq/wDgNFR/w7K8L/8AQ56r/wCA0VfaNFFguz5O+Gn7Avh/4ZeO9F8UWvirUr640uf7QkE0MaI35V9YAYpaQ9KYXuLWRr/h/TfFGlzadq9hbanYTjbLa3kKyRP9VateigR8oePf+CdXw88TTSXOgXupeFJ2/wCWUDfaLf8A74f5v/H68X1z/gmh4xt5pP7I8XaJfRfwvfRTW7/kiyV+i9FA7s/L64/4J2/Fe3j8xG0KZv7kd63/ALMgqxbf8E4/ilPIqyXnhu1z1eS9l/8AZYTX6c0UrBdn5/eG/wDgmTqkr7vEHjWytV/55abZNNu/4E5TH5V7p8N/2G/hh4Aliup9Nm8Uagn/AC31xlmTd/1yUCP/AL6DV9G0Uwuytb28dtDHFFGscSLhUXooqzRRQIK4n4sfDu2+KngDWPCt3dSWNtqaIjzwjc67XD9/92u2ooA+Lv8Ah2V4X/6HPVf/AAGio/4dleF/+hz1X/wGir7RopWHdnxd/wAOyvC//Q56r/4DRUf8OyvC/wD0Oeq/+A0VfaNFFguz4u/4dleF/wDoc9V/8BoqP+HZXhf/AKHPVf8AwGir7RoosF2fF3/Dsrwv/wBDnqv/AIDRUf8ADsrwv/0Oeq/+A0VfaNFFguzwr9nX9lzS/wBna+12403XLvWDqiQo/wBqjRNnl7v7v+9XWfHL4PWfxw8Cy+F73UJ9Mt5J47gz26qz/J9a9JopiPi7/h2V4X/6HPVf/AaKj/h2V4X/AOhz1X/wGir7RopWHdnxd/w7K8L/APQ56r/4DRUf8OyvC/8A0Oeq/wDgNFX2jRRYLs+Lv+HZXhf/AKHPVf8AwGio/wCHZXhf/oc9V/8AAaKvtGiiwXZ8Xf8ADsrwv/0Oeq/+A0VH/Dsrwv8A9Dnqv/gNFX2jRRYLs+avgd+xbo3wO8fR+KbLxHfapcx20lv9nmhRE+f6V9K0UUxHxle/8E1fDV7e3Fy3jLVFkkd3/wCPaL+Ko/8Ah2V4X/6HPVf/AAGir7RopWHdnxb/AMOy/C//AEOWq/8AgNFX1H8MPA0Pw08B6L4YtrmW8t9LthbrNMuHfFdfSHpTC9xaKKKBBXgn7Qv7J3h/9oHWdJ1W91G70XUbKI27T2kaP50e7cobd/dO7H+/XvdFAHxd/wAOyvC//Q56r/4DRUf8OyvC/wD0Oeq/+A0VfaNFKw7s+L7f/gmp4ds7mOa38c6zDNEyPHKkEW9WXoa+vdJhntdNtorq4+2XEcSJLPt2eYwHLbe2a06Q9KYXuLRRRQIKKKKACiiigAooooAKKKKACiiigAooooAKKKKACiiigAooooAKKKKACiiigBMCloooAKKKKACkwKWigAooooAKKKKACiiigAooooAKKKKACiiigAooooAKTApaKACiiigAooooAKKKKAEwKWiigAooooAKKKKACiiigAooooAKKKKACiiigAooooAKKKKACkwKW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8o/aW8A6h8Q/g54g03R7ie11qCH7bYvayMjtLH83l/L/AH13J/wKgD1bIoyK/ED/AIT7xR/0Mmqf+Bsv+NH/AAn3ij/oZNU/8DZf8aVy+U/b/NLX4f8A/CfeKP8AoZNU/wDA2X/Gv0s/YS+Jk3xB+CUNpe3TXWqaHdSWE0srb3kiP7yJj/wFtn/bOmJqx9KUUUUEhSZFB6V+SP7THxs1jxt8bfE97pWtX1rpFvP9htEtbt0Tyovk3DB/jbc//AqBpXP1t4o4r8Qf+E+8Uf8AQyap/wCBsv8AjR/wn3ij/oZNU/8AA2X/ABpXK5Wft+DmjAr4A/4J6eF9e8YeKNZ8Zazq2pXWm6Sn2K1juLmR0e5kX5zyf4E/9G1+gFMl6BRRXyX/AMFEPE2r+F/hh4buNI1a+0e4k1fYz2Ny8LuvkycZQigR9Z5FGRX4of8AC3PHX/Q4+JP/AAaTf/FUf8Lc8df9Dj4k/wDBpN/8VSuXyn7X4FBOK57wNJJP4L0CWZmeV9Pt3Zz1ZjEM1+en7dHxA8UeHPj7dWOk+JNY0uz/ALPt38ixvZYU3sv91TTJWp+lmRRkV+KH/C3PHX/Q4+JP/BpN/wDFV7R+x18QvFfiL9pDwfYan4n1jU7GQ3m60ur+WaE7bKYjKs2OtK5XKfqRRSUtMgKKKKACkzX5r/8ABQPxRrOjfHa3t9O1bULG3/sa3fZa3LIm7zZeymvmj/hPvFH/AEMmqf8AgbL/AI0rlJXP2/zS1+H/APwn3ij/AKGTVP8AwNl/xr7p/wCCbesajruh+OpNTvrm/kins1j+1TtM0fyy/wB6i4NWPteiiimSFJkVl69rll4Z0a+1bUrlbOws4jPcTyfcjRRkmvyP+N/7Q3iT4qfEjVtcttW1LS9NZvJsbK3u2RIoF+7wp++fvN7tQNK5+wfFHFfiD/wn3ij/AKGTVP8AwNl/xo/4T7xR/wBDJqn/AIGy/wCNK5XKz9vwc0YFfCH7A3wz8QeI7uT4heJNW1K602Hfb6RbXNw7pNL92SbBPKp90f7W7+5X3hTJegUUUUCCkyK8e+O37Sfhj4E6KJdVm/tDW5x/omkWrfvpf9pv+eaf7R/DdX54fFn9r34j/FueSCfVZdB0l/u6Vo7NCm3/AG2+9J+Jx/s0DSufqB4q+LngrwRJJFr/AIs0fSZk6wXV7Gkn/fGd36V5/ffto/BjTuJfG0D/ADbP3NldTf8AoERr8lfv0ylcrlP1wsP2zfgxqX+p8dWy5/572lxD/wChxCu78MfFfwX41mSLQfFWj6vK3SC1vYnk/wC+M7q/FSn/AHKLhyn7tZFLX5CfC39q/wCJPwomtxZa9PrGmp97StXka4i2f7Ofmj/4CRX6Hfs+/tO+Gfj5pnl2THTPENvHuutJmky6j+/G3/LRP9r9KZLVj22iiigQUyn18v8A/BQPUr7RvgTb3On3M9jcf2zbp5trIyPt2S91oA+n8ijIr8QP+E+8Uf8AQyap/wCBsv8AjR/wn3ij/oZNU/8AA2X/ABpXL5T9vuKOK/EH/hPvFH/Qyap/4Gy/40f8J94o/wChk1T/AMDZf8aLhys/b7ijivxB/wCE+8Uf9DJqn/gbL/jR/wAJ94o/6GTVP/A2X/Gi4crP2+4o4r8Qf+E+8Uf9DJqn/gbL/jR/wn3ij/oZNU/8DZf8aLhys/b8HNGBXzf+wZqV3q37PtncX1zNeXH9oXa+bNIXfh/U19I0yXoFJkUHpX5Wfto+Kda0X9pXxlZ2OtalaWyfY2WG3uXRFzZQdgaASufqlxRxX4g/8J94o/6GTVP/AANl/wAaP+E+8Uf9DJqn/gbL/jSuVys/b8HNGBXyh/wTr1S91j4La1c397PfTjxBPGst1M0j7Bb23GWr6wpkvQKKK5rxz400rwB4S1XX9ZuFtdN06EzSue/oB/tFuB70COkyKMivxn+JHx18X/Ebxrq3iGXWr7T/ALZLvhsrW7lSGKLoka4x0X8+tcx/wn3ij/oZNU/8DZf8aVy+U/b/ADS1+H//AAn3ij/oZNU/8DZf8a+9P2Cfhhrn9hzfELxRqWo3cl+pt9ItLu5ldEh/jn2sf4j8q+27+/RcTVj7MooopkiDpS1nalqtpo9hPe3tzHaWduhlmuJmCIir1LE9K+EPj1/wUFvJpbjRPhnH9ltU4bxDdR73k/64xt91f9p+f9laB2ufdet6/pvh2z+16nqNpptsv/La8nWJP++mrzfVv2rvhJoj7Ljx9o0j/wDTrKbgfnEGr8lfE3izWfGOpSX+vatfaten/ltfTtM//j1ZFK5XKfrMv7b/AME2m2f8Jsu7p/yC73H5+Tiug0X9qb4S69JstfH2jK5/5+p/s3/o3bX480UXDlP3L0vVbLWrOO6sLyC+t3+7PayiRG/4EtadfiB4P8eeI/AOoR3/AIc1q90W6T+OxmZPM/3h0Yf7Jr7X/Z8/4KCJql1a6B8TFhtZXxHF4ht49kLN/wBPCdE/31+X/ZHWi4mj7ooqtb3EdzDHLFIskTrlXXowqzTJCiiigApM1+a//BQPxRrOjfHa3t9O1bULG3/sa3fZa3LIm7zZeymvmj/hPvFH/Qyap/4Gy/40rlJXP2/zS1+H/wDwn3ij/oZNU/8AA2X/ABr7p/4Jt6xqOu6H46k1O+ub+SKezWP7VO0zR/LL/eouDVj7XooopkhSZFZet6zZ+HtJutU1GeO2sbOJ7ie4k+6karlmr8lfjn+0P4i+K/xJ1LXLPUr7S9J/499OsoZ3i8uBfu7gp++fvN/velA0rn6+8UcV+IP/AAn3ij/oZNU/8DZf8aP+E+8Uf9DJqn/gbL/jSuVys/b8HNGBXwX+wR8NvEHiu/n+IPiHU9TuNItGe30yC4u5XSefo8u0n5lT7o/2v9yvvWmS9ApMig9K/Fvx1468SxeOPECJ4g1SNE1C4RUjvZf+ep96ASuftHxRxX4g/wDCfeKP+hk1T/wNl/xo/wCE+8Uf9DJqn/gbL/jSuVys/cCivFv2RLm41H9nPwVc3dxJdXMltL5k0zb3k/fydzXtNMgKKK8W/a7ubjTv2c/GtzaXElrcx20XlzQtseP9/H3FAHtGRRkV+IH/AAn3ij/oZNU/8DZf8aP+E+8Uf9DJqn/gbL/jSuXyn7f5FLX4teBfHXiWXxx4fR/EGqSI+oW6Mkl7L/z1HvX7SDpTJasLRRRQIKTNfmv/AMFA/FGs6N8dre307VtQsbf+xrd9lrcsibvNl7Ka+aP+E+8Uf9DJqn/gbL/jSuUlc/b/ADS1+H//AAn3ij/oZNU/8DZf8a+3P+Camt6lrh+Iv9pald6g0P8AZ/l/apmk8vd9pzjdRcGrH3JRRRTJCiiigAooooATAoJxS1+ZH7ePifWdE/aAuraw1q9sbf8As+1fZDcuidPQGga1P014o4r8Qf8AhPvFH/Qyap/4Gy/40f8ACfeKP+hk1T/wNl/xpXK5Wft+DmjAr4o/4JuavqOvaH45k1O+ub+SKezWP7VO0zR/LL/er7YpkvQKKKKBCZFGRX4t+OvHXiWLxx4gRPEGqRomoXCKkd7L/wA9T71if8J94o/6GTVP/A2X/GlcvlP2/wAilr8P/wDhPvFH/Qyap/4Gy/41+s37LN5Pffs++Brm6uJbq4m09XaSZt7tye9Mlqx61RRRQIKKKKACiiigAooooAKKKKACiiigAooooA/JD9sT4Vf8Kp+NutQQW/l6Rq3/ABM7L+5tkb54/wDgL7x9NteIV+m37f8A8LD42+En/CRWdv5mqeGpPtH7v77WzfLMPw+V/ojV+ZNQarYK+pP+CenxF/4RX4zXHh2a48uy8R2hi2fwfaYv3kf/AI75w/4HXy3Wz4Q8T3XgvxXouv2XN7pl3Hdxf7yNux+NAPU/cWisXwz4jtfFvh3TNZsG8y01G1ju4X/2HXctbVWZHk37THxJ/wCFUfBXxJr0Enk6h9m+yWOPv/aJfkQj/dzv/wCAV+PVfb3/AAUn+JBu9Y8N+BLaT9zaRnVr1P8Apq2Ui/EL5n/fyviGoLiFPjje4kjRI5JHeTYiR/8ALSmV9BfsQ/Cj/hZPxtsby6h3aR4dxqdx/cklVv3C/wDffzfSNqCj9Cv2dfhenwd+EPh/w40e2/SL7RfP/wA9Ll/mk/L7o9kWvUqQdKWrMgr44/4KYf8AJKfC3/Yb/wDaMlfY9fPX7YnwR8R/HXwTo2k+HJLKO4s9Q+1yG+naNNvlOvZT/eoGj8pqK+pv+Hc/xV/5+fDf/gbL/wDGqP8Ah3P8Vf8An58N/wDgbL/8aqC7o/RfwH/yI3hz/sH2/wD6KWvzX/4KC/8AJxd5/wBg+0/9Br9LfC+ny6P4Z0mwm2+da2kNu/l/d3KoU18f/tU/sgeOfjT8XbjxL4fn0eKwe0ht/wDTrlkfcg54CGqZCdj8/a91/YZ/5Oi8E/8Ab5/6RT12P/Duf4q/8/Phv/wNl/8AjVelfs3/ALGHxA+Evxs8N+K9cn0eXTbD7R532W5Z5Pnt5Y1wCg/ikqS7o+7aWiirMwooooA/Mf8A4KMf8nAW3/YCt/8A0bLXyzX1N/wUY/5OAtv+wFb/APo2WvlmoNFsFffv/BML/kB/EH/r5s//AECWvgKvv3/gmF/yA/iD/wBfNn/6BLQJ7H3DRRXkn7Rvxrs/gP8ADm/150WbVZv9H021b/lrO3T/AICv3mqyD5k/4KE/H0SMnwx0O5G0bLjW5Im/i+9Fb/8AtRv+Ae9fC9W9W1a817VrzUtRuJbrUbyV7i4nk+/JKzZZjVSoNVoFd/8AA74R6h8bfiPpvhey82OKSTzb66j/AOXa2X77/wDso/2mWuD+/X6n/sbfs/j4M/D2O81aAr4p1lUuL0Sfftk/5Zwf8B6t/tfSgGz3Lwv4b0/wf4f0/Q9JgW102wgS3t4Y/wCBF4raooqzITArzj43fFfT/gz8OtW8TX/79rdPKtbX/n5nb/Vx/wCP+zk16RX56f8ABSn4gS3nizw34Mim/wBFsLQ6jcRf89JZWKJn/dVD/wB/aBrU+R/GnjLV/iD4o1LxBrl015ql9L5sszf+gr/dUdAvYViUUVBoFFez/sxfs73X7QPjSa1lml0/w/p6pLqN7H9/5vuRJ/tthvoFY+x/SDwV+zb8MfAVpFbaZ4M0uVkH/H1qFst1O3/A5Mt+XFAm7H48UV+yni79nn4c+ObGS31fwdo8nmf8t7e0WCcfSSPDfrX5n/tPfs+XPwA8cx2cU0l5oGoKbjTLqT7+1W+aJ/8AaT5fr8p9qATueN1r+FvFWqeCfEVjrmi3TafqlhKJbeZf7y/zU917isiigZ+y3wH+K1n8ZvhnpPii0jWCadfKurZf+WE6cOn9R/sstej4Ffnp/wAE1PHstn4u8T+DZZP9Fv7Ualbp/cliYI+P95XX/v3X6GVZm9Ar5X/4KM/8kBt/+w1b/wDoqWvqivlf/goz/wAkBt/+w1b/APoqWgFufmTRRRUGgUV0Xw98D3vxK8aaT4Y0uSCG/wBTl+zwvdSMkMbf7W0Fv0r6R/4dq/E3/oPeEv8AwKuf/kegL2PkyivrP/h2r8Tf+g94S/8AAq5/+R6P+HavxN/6D3hL/wACrn/5HoFdHyZRX1n/AMO1fib/ANB7wl/4FXP/AMj0f8O1fib/ANB7wl/4FXP/AMj0BdH0l/wT9/5Nzs/+wjd/+hV9M14z+y98JNY+CXwqt/C+tTWV1qEV3PcF9OkZ4sOePvqh/SvZcirIeotfkt+3N/ydF42/7c//AEigr9aa/Jb9ub/k6Lxt/wBuf/pFBSY47nhVFFFSWfpT/wAE2P8Akhuuf9jJP/6T21fWtfJX/BNj/khuuf8AYyT/APpPbV9a1Zm9xD0r84/2/Pj/AP8ACXeJl+H2iXW7SNHm36i8bf6+7X/ln/ux/wDoW7+7X1F+1r8eYvgp8M7iSymj/wCEm1XNppkf9x/45v8AgH/oW2vyfmmkuppJ55JZpZZN7PJ87yO1JghlFFT2dnPqV1b2trbyTXU8ghhgj+d5HbgAVJoeo/szfBC5+OfxLtdIMbR6Hbf6Xqt1H/yzhH8IP95z8o/76/hr9ddO0220qxt7KyhS2tbaNYoYYxhEVRhVH0ryf9l74FwfAr4Z22nShP7evtl3q06/89ccRA/3EHyj/gR/ir2mrM27hRRXlv7RXxN/4VF8GvEniGNxHfxwfZ7L/r5k+SP/AL5J3fRaBHxb+3Z+0nN408SzfD3QLzb4f0yXZqMkP/L7dL/B/uRn/wAe57LXyLUkkjyySO8nmO/zs8lR1BqtAoqexsZ9Uvrezs7eS6uriRIYYI/neR2bCqPrX6UfAT9hfwl4G0O1vfGunw+JvE0qB5orr57S2P8AcWP7snuz59sUA3Y/NCiv2tb4R+BJbP7K3g3w81r/AM8f7Lg2fltr5i/aU/YY0DWdAvte+Hmn/wBj65bRvK2j2+77PeqvJVF/5Zv/AHcfKemO9BPMfnfRT/uUygo+5/2BP2jJnvI/hl4hujMjKz6JPN/Bt+ZrfPpj5k/75/u1971+GGh61e+GtYsdV024ltdRsLmO4t54/wDlnKjblNfs98L/ABta/Ev4feH/ABRa/u01O0juGT/nm/8AGn/AW3LVIiR2NFFFMk/Mf/gox/ycBbf9gK3/APRstfLNfU3/AAUY/wCTgLb/ALAVv/6Nlr5ZqDRbBX37/wAEwv8AkB/EH/r5s/8A0CWvgKvv3/gmF/yA/iD/ANfNn/6BLQJ7H3DRRXlf7RHxksfgZ8ONQ8Qz7ZdRcfZ9OtW/5bXLfd/4CPvN7LVkHzF/wUI+P20R/DPQ7jji41t4/wDvqO3/APZ2/wCAe9fCVXda1q98R6xfapqVxJfaheSvcXE8n35JWbLGqVQarQK7n4L/AAr1P4zfEPSvC2m8ee2+7uvL3pbQL9+U/wBPVtorifv1+o/7F3wC/wCFQeAF1TVovL8V60iT3iSfftov+WcH9W/2uP4aAPd/CfhfTvBXhzTdB0mD7LpunwJb28I/hRa3aQdKWrMhv8NfiF4+/wCR78Sf9hC4/wDRpr9vf4a/ELx9/wAj34k/7CFx/wCjTSZcdzAoooqSj9cv2M/+TafAv/XtP/6USV7ZXif7Gf8AybT4F/69p/8A0okr2yrMgrxP9sz/AJNp8df9e0H/AKUR17ZXif7Zn/JtPjr/AK9oP/SiOgD8jaKKKg1N/wAA/wDI9+G/+whb/wDo0V+3v8NfiF4B/wCR78N/9hC3/wDRor9vf4apEy3HUUUUyD8x/wDgox/ycBbf9gK3/wDRstfLNfU3/BRj/k4C2/7AVv8A+jZa+Wag0WwV93/8EvOvxM/7hn/t3XwhX3f/AMEvOvxM/wC4Z/7d0Cex930UUVZAUUUUAFFFFABX5bf8FB/+TjLz/sH2n/oNfqTX5bf8FB/+TjLz/sH2n/oNJlR3PmqiiipLPv3/AIJhf8gP4g/9fNn/AOgS19w18Pf8Ewv+QH8Qf+vmz/8AQJa+4apGb3CiiimI/EDx9/yPfiT/ALCFx/6NNYFb/j7/AJHvxJ/2ELj/ANGmsCoNQr9gv2UP+TdPAP8A2DU/9CNfj7X7Bfsof8m6eAf+wan/AKEapEyPXKKKKZAUUUUAFFFFABRRRQAUUUUAFFFFABRRRQBnanpttrGm3VheQrcW11E0U0TdHVhtYV+Mvxj+Hdz8KPiZ4g8LTebJ9gu3SF5P+WkDfNE34oy1+1R6V8K/8FIPhV9ottE+INlFkw/8SzUdv905aFz+O9f+BJSY0fBlFFFSaH6d/sAfEYeL/gl/Ys0nmXvhy7e0x38h/wB5Ef1dB/1zr6ZuZYrOFpZGWOKNcs7fwgV+Y3/BP74if8If8co9EuJPLsvEVo9p/secn7yI/o6D/rpX2F+2v8R1+HfwG1rynVNQ1v8A4lFt/wBtf9b/AOQlk/GrIe5+bPxq+IUnxS+K3iTxS3m+Vf3Ze38z/lnbr8kS/wDfCrXEUUVBYV+pP7DHwq/4V18FbPUrmIR6p4kZdRmP8fk7f3C/98fP/wBtWr8+/gD8MZvi/wDFrw/4b8tvsU8/nXrr/wAs7ZPnk/NflH+0y1+x9tDFZwrFEqxxRrhUX+ECqRMi1XKfEXx/o3wy8IX3iTX7h7XSLLy/OmjjaQrvkWNflXn7zrXV14P+3H/ya743/wB2z/8AS2CmQZn/AA3x8HP+hiu//BXcf/E0f8N8fBz/AKGK7/8ABXcf/E1+VlFK5dkfq7ov7bXwj8QaxY6XZa9cyXt5cx2sMf8AZ043yO21f4fWvoAdK/FD4R/8lY8G/wDYds//AEctfteOlMli0UUUCPMfiz+0F4J+CdxpsPi3UZrF9QWR7fy7WSbcExu+4D/ergv+G9vg3/0MN3/4K7j/AOJrw3/gp1/yHPh//wBe15/6FFXw9SuWkfqn/wAN7fBv/oYbv/wV3H/xNdj8Lv2l/APxk8QTaL4V1We+1CC1e7kSSylh/dKyoTlwP4nWvx7r6z/4Jq/8lz17/sW5v/Sm2ouDR+ldFFFMg/Mf/gox/wAnAW3/AGArf/0bLXyzX1N/wUY/5OAtv+wFb/8Ao2WvlmoNFsFffv8AwTC/5AfxB/6+bP8A9Alr4Cr79/4Jhf8AID+IP/XzZ/8AoEtAnsfa11dR2UMk88iwxRqWZ2bCqo7mvyV/ar+O8nxx+JlxdWskv/CN6ZvtNKh/2f4pv96Rv/Hdo7V9S/t/fH//AIRjw8Phzok3/Ez1aLzNTeP/AJZWp6Rf70nf/Z/36/PGgIhRRXS/DvwHqnxN8aaT4Z0aPdf6hL5S/wByNP4pG/2VXk0FH0L+wj8BP+Fh+NP+Ez1iHd4e0CUPCkn3Lm9+8o/3Y/vn32e9fppXIfDT4eaT8LPBeleGtGTZZWEWze335W6vI3+0zcmuuyKszeotFFFAhv8ADX5Jftqau+q/tL+Mn8zzEglgt1/6Z7II1/8AQt1frb/DX5AftZwvB+0b4+V/lb+0N/8AwFlQiky47nkVFFFSUfph/wAE5dFj0/4GXt9t/e3+rzuz+yJGgH6NX1dXxh/wTY8aW978PvEnhUt/pdhqH25R/eimQL+jxN/32tfZ9WZvcK+Vv+CiPhmDWvgVDqrKPP0bVIJ1f/ZfMTL+JZf++a+qMiuJ+K3wz074u+BNS8J6xcXNrpt/5fnSWLKkw2SpKNpdWH3kHagFofixRX6U/wDDtj4Zf9Bzxb/4F2//AMj0f8O2Phl/0HPFv/gXb/8AyPSsXdHyv+wpevaftN+F4E/1d1FeRN/u/ZJX/mlfq4OlfOPwv/Yg8EfCLx5pvi3R9W8Q3Gpaf5nlJf3ULwtvieI7gkKn7r+tfR9Mlu4V8r/8FGf+SA2//Yat/wD0VLX1RXyv/wAFGf8AkgNv/wBhq3/9FS0CW5+ZNFFFQaHrX7KH/JxngH/sIJ/6Ca/YL+Gvx9/ZQ/5OM8A/9hBP/QTX7Bfw1SJluOooopkBRRRQAUUUUAFfkt+3N/ydF42/7c//AEigr9aa/Jb9ub/k6Lxt/wBuf/pFBSZUdzwqiiipLP0p/wCCbH/JDdc/7GSf/wBJ7avqDXNcsvDej3mqajcx2en2cTXFxcSfcSNRlmr5f/4Jsf8AJDdc/wCxkn/9J7avP/8AgoX8ft0kfww0S4+X5LjXJI/++orf/wBnb/gHvVkPVnzD+0H8Zr344fEu+1+XzYdNT/R9OtZP+WVsPu/8CP3m92rzSiioLCvtH/gn18Av7c1iT4l63b/8S7T5Hh0hJP8Alrcfxzf7qfdX/a90r5p+C3wo1L40fEXSfDGm+bH58m+7uv8An2gX/WS/4f7W0V+w3hPwvp3grw5pug6TB9l03T4Et7eEfwotBMjdoooqyAr4f/4KZ+LXt/D/AIM8LxSD/S7mfUpk/wCuShI//Rj/APfNfcFfmd/wUe1hr/45abZLJ+6sNEgTZ/tvLK5/8d20mNbnylRRRUmh9JfsC+AY/GXx4t9Ruo/MtfD1pJqH7z7nn8Rx/q+8f9c6/Uyvhj/gmRoYXTfH2rt1kmtLRf8AZ2rI7fnvWvueqREtwooopkn5Dftd+AI/h18f/FFlbx+TYX8qanbov3Ns3ztj2D7xXjVfZf8AwUz0Vbf4heD9WH37rS5Ldv8AtlLu/wDatfGlQarYK/Sr/gnN4wfW/gxqOhyyeZLomqSJEn/POKUeYP8Ax/zq/NWvtv8A4JjausXiLx1pfmf6+0tLjZ/uNIv/ALVoE9j9A6KKKszPzH/4KMf8nAW3/YCt/wD0bLXyzX1N/wAFGP8Ak4C2/wCwFb/+jZa+Wag0WwV9+/8ABML/AJAfxB/6+bP/ANAlr4Cr79/4Jhf8gP4g/wDXzZ/+gS0Cex9sXNxHbQySyyLHEi5Z26KK/Jn9rX48v8cPiZcPZXDf8IzpO+001P8Anov8c/8AwM/+O7a+pv2+/wBoJfCXhc/D/RLrGr6tFnUZY2+e2tP7n+9J/wCgbv7wr86qphEKKK6H4f8AgXVfiX4w0nwzo1v51/qEqRL/AHI/70jf7Kr8xqSj3/8AYb+AX/Cy/HH/AAler2u7w3oEodEaP5Lm7+8ie6p99v8AgH96v0+ri/hZ8ONL+FHgTSvDGkIRa2UW1pmX55pf45W/2mbmuzyKszeotFFFAhv8NfiF4+/5HvxJ/wBhC4/9Gmv29/hr8QvH3/I9+JP+whcf+jTSZcdzAoooqSj9cv2M/wDk2nwL/wBe0/8A6USV7ZXif7Gf/JtPgX/r2n/9KJK9sqzIK8T/AGzP+TafHX/XtB/6UR17ZXif7Zn/ACbT46/69oP/AEojoA/I2iiioNTf8A/8j34b/wCwhb/+jRX7e/w1+IXgH/ke/Df/AGELf/0aK/b3+GqRMtx1FFFMg/Mf/gox/wAnAW3/AGArf/0bLXyzX1N/wUY/5OAtv+wFb/8Ao2WvlmoNFsFfd/8AwS86/Ez/ALhn/t3XwhX3f/wS86/Ez/uGf+3dAnsfd9FFFWQFFFFABRRRQAV+W3/BQf8A5OMvP+wfaf8AoNfqTX5bf8FB/wDk4y8/7B9p/wCg0mVHc+aqKKKks+/f+CYX/ID+IP8A182f/oEtfcNfD3/BML/kB/EH/r5s/wD0CWvuGqRm9wooopiPxA8ff8j34k/7CFx/6NNYFb/j7/ke/En/AGELj/0aawKg1Cv2C/ZQ/wCTdPAP/YNT/wBCNfj7X7Bfsof8m6eAf+wan/oRqkTI9cooopkBRRRQAUUUUAFFFFABRRRQAUUUUAFFFFABXHfFDwLY/Ez4fa94Wvf9Rqto8G/+43VJP+AvtauxooA/DDXNFvPDmuX2k6hb/ZdQsLmS3uIJP+WcqNtYfnVCvrD/AIKG/Cf/AIRX4nWni60h26f4ii/etH/yzu48K/8A30mw+5318n1BqtTT8M+ILzwl4i03WtOk8u9025ju7d/9pG3LX0T+3L8bLX4s+KvC1ppFxv0iw0qK/wBm7/lvcokpB/3U8n6HdXzHRQAUUVr+FPDV7408UaToGnx7r/UJ47SL/edtv5UAfeH/AATg+FX9jeFdZ8e3kX+kavJ9isXb/ngjfvHH+9J8v/bGvteua8C+EbHwB4S0jw5pg22emWkdpFnvsXG4/wC0eprpMirM3qLXg37cP/Jrnjf/AHbP/wBLYK95rwb9uH/k1zxv/u2f/pbBQCPyaoooqDQ674R/8lY8G/8AYds//Ry1+146V+KHwj/5Kx4N/wCw7Z/+jlr9rx0qkTIWiiimQfAX/BTr/kOfD/8A69rz/wBCir4er7h/4Kdf8hz4f/8AXtef+hRV8PVBotgr6z/4Jq/8lz17/sW5v/Sm2r5Mr6z/AOCav/Jc9e/7Fub/ANKbagHsfpXRRRVmZ+Y//BRj/k4C2/7AVv8A+jZa+Wa+pv8Agox/ycBbf9gK3/8ARstfLNQaLYK+xv2KPijpvwb+EHxT8Uap80dtNZpbw/x3M7JLsiH1P6c18c1a/tK5TTZLBbiX7E8v2hrfzPkklVdob6gUDepf8ZeLNS8d+KdS8Q6zN9q1LUJzcXD/AO03Yeij7oXsKxqKKACv0l/YN+AH/CBeDv8AhNtZttuva9F/o6SfftrQ/Mv/AAKT7x/2dnvXxx+yn8OtF+KXxu0PRtdmjWw5u2tJP+X1ol3+R+Pf/ZVq/X1VVI8D7tUiZD6KKKZAUUUUAFflh+334WPh/wDaJ1K927YtYsbe+X+58qeS3/j0VfqfXyh+338GLj4g/DmHxNpdv52reGt8zpH9+S0b/W/98bVf6b6Co7n5oUUUVBZ1Xww+J+u/CPxda+JPD8yw3sHyOknzwyxN96J1/un/AOuOa/Sb4MftueA/irb29rqV2vhLX3+RrLUpNkMjf9Mpvut9Dtb2r8r6KAaufu2rq6ZHSnZFfjv8Lf2mfiL8I/Lg0HXpZtNT/mFah+/tdvsrf6v/AIAVr7H+FP8AwUR8JeJ/Ls/GdhN4WvX+X7XDuntH/L50/Jh/tVZnY+wqKxvDniTSfFWmR6jo2pWmrWUv3bqxnWZG/wCBLWzQIKKKKACvlf8A4KM/8kBt/wDsNW//AKKlr6or5X/4KM/8kBt/+w1b/wDoqWga3PzJoooqDQ9a/ZQ/5OM8A/8AYQT/ANBNfsJX4aeGfE2p+DfEFjrWi3Utjq1nJ51vPHGr+W3/AALivVv+GyvjP/0PV3/4CW//AMRQJq5+umBRgV+Rf/DZXxn/AOh6u/8AwEt//iKP+GyvjP8A9D1d/wDgJb//ABFVcXKz9dMCjAr8i/8Ahsr4z/8AQ9Xf/gJb/wDxFXNH/bC+ME+qWMD+NruSJ5Y0b/RIP4m/3KLhys/WmikpaZAV+S37c3/J0Xjb/tz/APSKCv1pr8lv25v+TovG3/bn/wCkUFJlR3PCqKKKks+2P2Y/jVZ/Av8AZD8Wa9Ptk1OTxHcW+mWrf8tblrS22/8AAR94+1fGWsaxeeINUutU1G4kutRvJXuLieT78krNlmok1S8l02301riSSyt5ZLiGD+COV1RXb6kRp/3zVSgEgp/36ZX0L+w/8OdD+IHxrtv7duYGi0iE6hb6fJ/y+yqw2+21Pvlf6bqAPsf9iz4B/wDCofh+uqarFt8Wa2iz3iyfftov+WcH4dW/2uP4a+kqQdKWrMgooooAK/KT9vO++2ftNeJIPm/0W2s4v/JeN/8A2ev1br8jP2zJmuP2mvHTSfM3nwJ/wFbeICkyo7nilFFFSWfpH/wTUt0X4L+ILj+KXX5EP/Abe3/+Kr67r5U/4JyQpB8BL5l+9Lrtw7/73lQL/SvqurM3uFFFFAj4W/4KfWqNY/Du6/iSW/i/76Fv/wDE18FV+hf/AAU1Uf8ACD+CW/i/tKX/ANFV+elQaLYK+rf+Cb2oNbfHLVrcfcudBnX/AIEs0DV8pV9J/wDBP64EX7R1ipkx5un3aL/00+Xd/Sgb2P1LoooqzI/Mf/gox/ycBbf9gK3/APRstfLNfU3/AAUY/wCTgLb/ALAVv/6Nlr5ZqDRbBX2P+xL8TNJ+Efwp+KfijVm/0ezls/Jhzse5lZJdkS/7zfl1r44q2urXi6TJpq3Ev9nPKlw0H8EkqqVVvqFZv++qBvU0vG3jTVPiB4s1bxHrM32rUtQlMsr/AMlX/ZA+Ue1YVFFABX6P/sEfs/DwL4R/4TvW7fZr2vRf6DHInz21oeQf96T73+7t96+O/wBlv4d6N8UPjb4f0HXZo4dNeR7hreT/AJffKXf5H/Asc/7O7vX6+RxpbxqiLtReFVapEyJ6KKKZAUUUUAN/hr8QvH3/ACPfiT/sIXH/AKNNft7/AA1+IXj7/ke/En/YQuP/AEaaTLjuYFFFFSUfrl+xn/ybT4F/69p//SiSvbK8T/Yz/wCTafAv/XtP/wClEle2VZkFeJ/tmf8AJtPjr/r2g/8ASiOvbK8T/bM/5Np8df8AXtB/6UR0AfkbRRRUGpv+Af8Ake/Df/YQt/8A0aK/b3+GvxC8A/8AI9+G/wDsIW//AKNFft7/AA1SJluOooopkH5j/wDBRj/k4C2/7AVv/wCjZa+Wa+pv+CjH/JwFt/2Arf8A9Gy18s1Botgr7v8A+CXnX4mf9wz/ANu6+EK+7/8Agl51+Jn/AHDP/bugT2Pu+iiirICiiigAooooAK/Lb/goP/ycZef9g+0/9Br9Sa/Lb/goP/ycZef9g+0/9BpMqO581UUUVJZ9+/8ABML/AJAfxB/6+bP/ANAlr7hr4e/4Jhf8gP4g/wDXzZ/+gS19w1SM3uFFFFMR+IHj7/ke/En/AGELj/0aawK3/H3/ACPfiT/sIXH/AKNNYFQahX7Bfsof8m6eAf8AsGp/6Ea/H2v2C/ZQ/wCTdPAP/YNT/wBCNUiZHrlFFFMgKKKKACiiigAooooAKKKKACiiigAooooAKKKKAPGv2q/hT/wt74K65pcEHnarZp/aGnf3/Pi52j/fXen/AAOvyGr93T0r8jf2u/hT/wAKn+NutWtvD5Okao39p2X9zypW+aMf7r7x9NtJlxPFKKKKkoK+xf8AgnJ8KP7e8car46u7f/Q9Ej+yWT/89LiVfmP/AACP/wBGivj6ON5ZI0SPzHf5FSOv2F/Zw+FyfB/4QeH/AA86Bb9YvtF//t3MnzP/AN8/c+iUEyPVaKKKsgK8G/bh/wCTXPG/+7Z/+lsFe814N+3D/wAmueN/92z/APS2CgaPyaoooqDQ674R/wDJWPBv/Yds/wD0ctftd/DX4o/CP/krHg3/ALDtn/6OWv2u/hqkTLcdRRRTIPgL/gp1/wAhz4f/APXtef8AoUVfD1fcP/BTr/kOfD//AK9rz/0KKvh6oNFsFfWf/BNX/kuevf8AYtzf+lNtXyZX1n/wTV/5Lnr3/Ytzf+lNtQD2P0roooqzM/Mf/gox/wAnAW3/AGArf/0bLXyzX1N/wUY/5OAtv+wFb/8Ao2WvlmoNFsFFFFAwooooA0/DfiHUPCuu6brOmzNa6lYTi4t5o/8AlmytkV+x/wAIfiVYfFv4eaL4p03iK+iDyQf88Zl+WSL/AIC9fi7X2D/wT1+NH/CL+NLzwJqlx5em623m2O7pHdqv3f8Agafqi+tBMj9HaKKKsgKKKKACo2VZY9rfMpqSigD86/2q/wBibUPD+oX3i34d2LX2izN593oluu+Syb+Jol/jj/2Ryv8Au9Pjj7lfu0RmvAvjX+x54F+M8lxqL27+HfEMjb31XTkX98f+msf3ZPrw3+1SsWmfk/RX0T8UP2FviZ8PpJp9NsV8XaUP+W+j8zbf9q3+/wD98bq+fb6xudLupLW8t5bW6j+R4Jo2R4/qDUlEFFFFAHU/D/4oeKfhbrH9peFteu9JuPk3eS37mbb2kT7si/7wr7w/Z1/by0fx1NZ+H/HSw6Br0nyQ6lHxZXJ/2s/6pj/3z7jpX5zUUBa5+7oOaMCvhD9hX9p66v7q3+Gvim8MzeX/AMSW9uJfn4/5dmP+79z/AL5/u194VZm9Ar5X/wCCjP8AyQG3/wCw1b/+ipa+qK+V/wDgoz/yQG3/AOw1b/8AoqWgFufmTRRRUGgUVo+HfDup+KtctdI0i1l1DUryTyre1h+/I1ekf8MofF3/AKEHVP8Av2v+NAHk1Fes/wDDKHxd/wChB1T/AL9r/jR/wyh8Xf8AoQdU/wC/a/40AeTVf0D/AJDum/8AXzH/AOhV6V/wyh8Xf+hB1T/v2v8AjVzR/wBlb4tW+sWMsvgXVI0S5jkkl2r/AHvrQB+vA6UtIOlLVmQV+S37c3/J0Xjb/tz/APSKCv1pr8lv25v+TovG3/bn/wCkUFJlR3PCqKKKksKKKKACul+HfjrU/hh410XxNpUn+m6fciVU/gkTo0bf7LJuU1zVFAH7d+CPGOm+O/Cek+INKmE2nahAlxC/s38J/wBoHg+9dFgV8Ff8E6PjT5U198NNUuOH36hpHmf3v+W8I/8ARg/7aV97VZm9AooooEIOlfkX+2V/yc146/6+YP8A0njr9dB0r8i/2yv+TmvHX/XzB/6Tx0mXHc8WoooqSj9Nv+Cc3/JAbj/sNXH/AKKir6or5X/4Jzf8kBuP+w1cf+ioq+qKsze4UUUUCPjT/gpjah/hv4Rue8erun/fUL//ABNfnZX6G/8ABTRyPAPg1N3D6pIdn0ir88qg0WwV9D/sGf8AJzXh7/rhef8ApO9fPFfRP7BFu8v7Smhsv3Y7S7dvp5Lr/Wgb2P1VoooqzI/Mf/gox/ycBbf9gK3/APRstfLNfU3/AAUY/wCTgLb/ALAVv/6Nlr5ZqDRbBRRRQMKKKKANHw/r174Y1yx1fS7iS1v7C5FxbzR/wSo25a/Y74MfE+y+MHw30XxRY7Y/tkX+kQ/88J14kj/Bv0r8YK+tv+CfXxq/4RPx1N4H1S48vSdfk32m77kd8v8A8cXj/eRKCZH6UUUUVZAUUUUAN/hr8QvH3/I9+JP+whcf+jTX7e/w1+IXj7/ke/En/YQuP/RppMuO5gUUUVJR+uX7Gf8AybT4F/69p/8A0okr2yvE/wBjP/k2nwL/ANe0/wD6USV7ZVmQV4n+2Z/ybT46/wCvaD/0ojr2yvE/2zP+TafHX/XtB/6UR0AfkbRRRUGpv+Af+R78N/8AYQt//Ror9vf4a/ELwD/yPfhv/sIW/wD6NFft7/DVImW46iiimQfmP/wUY/5OAtv+wFb/APo2Wvlmvqb/AIKMf8nAW3/YCt//AEbLXyzUGi2Cvu//AIJedfiZ/wBwz/27r4Qr7v8A+CXnX4mf9wz/ANu6BPY+76KKKsgKKKKACiiigAr8tv8AgoP/AMnGXn/YPtP/AEGv1Jr8tv8AgoP/AMnGXn/YPtP/AEGkyo7nzVRRRUln37/wTC/5AfxB/wCvmz/9Alr7hr4e/wCCYX/ID+IP/XzZ/wDoEtfcNUjN7hRRRTEfiB4+/wCR78Sf9hC4/wDRprArf8ff8j34k/7CFx/6NNYFQahX7Bfsof8AJungH/sGp/6Ea/H2v2C/ZQ/5N08A/wDYNT/0I1SJkeuUUUUyAooooAKKKKACiiigAooooAKKKKACiiigAooooAK+Nv8AgpboFlP8M/DGvNH/AMTC11f7FHJ/0ylhkdx/31AlfZNfJX/BSf8A5Ibof/YyQf8ApPc0DW5+a1FFFQaHsf7Inhmy8W/tGeCdP1CPzrX7TJd7P7zQQSTJ+G+Na/XuvyW/YZ/5Oi8E/wDb5/6RT1+tNUiJbhRRRTJCvBv24f8Ak1zxv/u2f/pbBXvNeDftw/8AJrnjf/ds/wD0tgoGj8mqKKKg0Ou+Ef8AyVjwb/2HbP8A9HLX7Xfw1+KPwj/5Kx4N/wCw7Z/+jlr9rv4apEy3HUUUUyD4C/4Kdf8AIc+H/wD17Xn/AKFFXw9X3D/wU6/5Dnw//wCva8/9Cir4eqDRbBX1n/wTV/5Lnr3/AGLc3/pTbV8mV9Z/8E1f+S569/2Lc3/pTbUA9j9K6KKKszPzH/4KMf8AJwFt/wBgK3/9Gy18s19Tf8FGP+TgLb/sBW//AKNlr5ZqDRbBRRXvf7H3wB/4Xb8RvN1K38zwtomy41HP/LV/+WcH/Atvzf7K/SgZ2/gn9iy9179mXWPF1zDPH4uu0Go6TYf9Oqc7CP78y8r/ANs/Vq+Ta/deONLeNURdqLwqrX5P/tj/AAb/AOFRfGG++yw+ToGt51Cy8v7ke5v3kX/AH/8AHWWgmLueEVZ0vUrnRtSs7+yuJLW9tJUuLe4j+/HKjblYfQ1WooKP2T+AXxYtPjR8LtG8TxeXHdTL5N7Ap/1N0n+sX/2Yf7LCvSsCvzF/YH+M48BfEw+FNRm8vRPEmyKPzPuQXi/6s/8AA/8AV/XZ6V+ndWZvQKKKKBCDpS1UvLpLO1luJPuRozt+FfMP/Dxn4Vf8+/iH/wAAov8A47QO1z6por5X/wCHjPwq/wCffxD/AOAMX/x2j/h4z8Kv+ffxD/4Axf8Ax2gLM+qK4zx58K/CXxNsRa+KPD+n60mzCyXEH7xP9yQfMn4Gtzw7rVv4l0DTdWs932a/to7qLzOux13Ln8616BHwb8Yf+CcsbrcX/wAOdTlWT750fVpMo3tHN/R/++6+K/FHhXVvBevXWja5ps+m6pbNtltZl2Ov+Knsehr9xSM180fts/BGy+JXwr1DXIIceIvDkL3lvPGPnkhX5pYW9V2/MP8AaX/aalYtM/LmiiipKL2j6xeeHtYsdU064ltb2zlS4t7iP78cqNuU/nX7VeAPFUXjbwPoHiGJfLj1Wxgvdn93fGGx+FfiPX64fsZ6kdU/Zn8Czt95Lae3/wC/VxLH/wCy1SJke3V8r/8ABRn/AJIDb/8AYat//RUtfVFfK/8AwUZ/5IDb/wDYat//AEVLTJW5+ZNFFFQaHrX7KH/JxngH/sIJ/wCgmv2C/hr8ff2UP+TjPAP/AGEE/wDQTX7Bfw1SJluOooopkBRRRQAUUUUAFfkt+3N/ydF42/7c/wD0igr9aa/Jb9ub/k6Lxt/25/8ApFBSZUdzwqiiipLCvrPWf2KbzRP2W5PGFxHOvjWP/ibXFl/zzsdvMW3++q/vG/4EtZf7DvwAHxO8b/8ACV6zb+Z4b0CUOqN9y5u/vIn+6n32/wCA/wB6v02uLeO5hkiljWSJ1wyN0YUEtn4VUV6n+0v8Ipfgt8W9Y0NI2j0mVvtemP8A89LZ/uj/AIAdyf8AAK8soKNfwj4o1DwX4m0nX9Km8m/0+eO4if8A2lbPP+z61+y3wu8faf8AFDwDovirTmU22owLLs3Z8qTo8Z91fctfilX2V/wTt+M40HxNffD3Upv9C1iQ3eneZ/yzulX50/4Gi/nH/tUEyP0UoooqyBB0r8k/22bVbL9pzxso3bXa0l+b/atImP61+tg6V+Wv/BQTT/sf7R99L/z+afaS/wDjvl/+yUmXHc+bKKKKko/Sz/gm1cm4+BWrK3SHxFcIv429u3/s1fWVfGv/AATQ1Lzvhn4rsN3/AB76ss+z/fgRf/adfZVWZvcKKKKBHxH/AMFObvb4V8C2/l/6y/uH3/7sS/8AxVfn7X3L/wAFPr/dffDuyX/lnFfzN839424HH/ATXw1UGi2Cvpv/AIJ42vn/ALQ0b7tvkaVcv/10+4v/ALNXzJX1/wD8Ez9N834teKL/AP599EMH/fc8Tf8AtOgb2P0foooqzI/Mf/gox/ycBbf9gK3/APRstfLNfU3/AAUY/wCTgLb/ALAVv/6Nlr5ZqDRbBRRXuv7IvwDPxw+JUf8AaNv5nhTR9lxqb/wS/wByD/geOf8AZ3UDO++HP7Ft34q/Zu1zxddQzx+K76JL7Q7X/phFz93u0y/d/wC2Zr5Mr91Y40t440SPai/KqL/DX5TftofBz/hU/wAY7yezh8nQNfzqFls+4rs37+L/AIC/zf7rrQSnc8DqfT7650u+t7yzuJbW8t5Umhnj+/GytlWFQUUFH7Gfs8/Fm1+Nnwr0fxGrxf2gV+z6hAv/ACxuk4f8/vr/ALLrXqVfl5+wd8Z/+FdfFAeGb+48vRPEmLf5vuRXS/6pv+Bf6s/7yf3a/UIdKszasLRRRQIb/DX4hePv+R78Sf8AYQuP/Rpr9vf4a/ELx9/yPfiT/sIXH/o00mXHcwKKKKko/XL9jP8A5Np8C/8AXtP/AOlEle2V4n+xn/ybT4F/69p//SiSvbKsyCvE/wBsz/k2nx1/17Qf+lEde2V4n+2Z/wAm0+Ov+vaD/wBKI6APyNoooqDU3/AP/I9+G/8AsIW//o0V+3v8NfiF4B/5Hvw3/wBhC3/9Giv29/hqkTLcdRRRTIPzH/4KMf8AJwFt/wBgK3/9Gy18s19Tf8FGP+TgLb/sBW//AKNlr5ZqDRbBX3f/AMEvOvxM/wC4Z/7d18IV93/8EvOvxM/7hn/t3QJ7H3fRRRVkBRRRQAUUUUAFflt/wUH/AOTjLz/sH2n/AKDX6k1+W3/BQf8A5OMvP+wfaf8AoNJlR3PmqiiipLPv3/gmF/yA/iD/ANfNn/6BLX3DXw9/wTC/5AfxB/6+bP8A9Alr7hqkZvcKKKKYj8QPH3/I9+JP+whcf+jTWBW344kS48aeInSTzEfULh1f/tqaxKg1Cv2C/ZQ/5N08A/8AYNT/ANCNfj7X7Bfsof8AJungH/sGp/6EapEyPXKKKKZAUUUUAFFFFABRRRQAUUUUAFFFFABRRRQAUUUUAFfJX/BSf/khuh/9jJB/6T3NfWtfJX/BSf8A5Ibof/YyQf8ApPc0DW5+a1FFFQaHuv7DP/J0Xgn/ALfP/SKev1pr8lv2Gf8Ak6LwT/2+f+kU9frTVIiW4UUUUyQrxL9s7T/7S/Zl8dRfexBBL/3xcRP/AOy17bXHfFfwu/jb4aeLNBiXfLqOl3FvEP8Apo0ZCf8Aj1AH4pUUrK6SbW+/SVBqdL8Nb6PS/iN4XvJ/9Vb6taTN/urMhr9uB0r8JfuV+wv7Ovxbs/jD8KtF15LiObUEiS21FD99LlF+fP1++PZqpEyPVqKKrSSJbxyO8m1F+Znb+GmQfnz/AMFM9Ujl8beC9NH+tt9PnuG/3JZdo/8ARVfGFewftXfFeH4w/GnWtXsZPtGkWsY0/Tn/AL8Uf8X0Zy7D/erx+oNUFfYf/BM/T/N+K3ii98v/AFGieTv/AN+eM/8AtOvjyv0F/wCCaHhGSz8HeL/Ezx/LqV3BYw/7kKlm/Wb/AMdoE9j7ZoooqzM/Mf8A4KMf8nAW3/YCt/8A0bLXyzX1N/wUY/5OAtv+wFb/APo2WvlmoNFsFffv/BML/kB/EH/r5s//AECWvgKvv3/gmF/yA/iD/wBfNn/6BLQJ7H3DXgP7ZHwb/wCFvfB2+FnD5uvaJv1Cw2/ek2j95F/wNP8Ax5Vr36irIPwhor3f9sb4N/8ACovjDe/ZIfJ0DW86hZeX9yPc37yL/gD/APjrLXhFQakkM0kE0c8EkscqSb1eP78b1+vX7L/xgj+NXwl0vWJZEOr2/wDoepInadP4v+Brtf8A4FX5A19E/sR/GX/hVPxYt9Nvbjy9A8RYsrjdL8kUu79xL+DHb/uyE0CaufqrRSUtWZmbq1sbrTL6GLmWSKSNfqy1+Gdfu6elfiT8TvDJ8F/EbxRoJj2/2bqlxbx/7iykL/47SZcTmKKKKko/Zr4B341P4H/D24MnmM+gWG9v9sQIG/8AHq9DwK+Tf+Cf3xgs/F/wuj8GXMuNb8O52pJ1mtXbckg/3WbYfT5fWvrOrM3oFY3iaGO58N6sky7ontJQ6N6bTWzXgv7X/wAZLL4U/CDWIPtCrrutW0mn6dbbvny67Xl/3UVs5/vbR3oEfk3RRRUGoV+tn7FVidN/Zk8ExH+KK4l+7t+/dTP/AOzV+Siq8sm1f3jvX7V/CPwq3gf4X+E9Alj2T6fplvbyj/pqsY3/APj26qRMjsq+V/8Agoz/AMkBt/8AsNW//oqWvqivlf8A4KM/8kBt/wDsNW//AKKlpkrc/MmiiioND1r9lD/k4zwD/wBhBP8A0E1+wY6V+Of7MWpWmkfHvwTeXt1BY2seoB5ZrhlRI12nqzV+rv8AwtzwL/0Onh3/AMGsH/xVUiZHYUVyH/C3fAv/AEOnh3/wawf/ABVH/C3fAv8A0Onh3/wawf8AxVMg6+iuQ/4W74F/6HTw7/4NYP8A4qj/AIW74F/6HTw7/wCDWD/4qgDr6KwNB8ZaB4oaddF1zT9YeDHm/YbqObZnpu2E1v0AFfkt+3N/ydF42/7c/wD0igr9aa/Jb9ub/k6Lxt/25/8ApFBSZUdzwqiiipLP0p/4Jsf8kN1z/sZJ/wD0ntq+ta+Sv+CbH/JDdc/7GSf/ANJ7avrWrM3ufLf7eXwZX4hfCo+I7C3zrfhkm7/dj55LQ/69fw/1n/AD61+Ytfurc28dzDJFLGskTrhkbowr8ff2l/hFL8Fvi3rGhpG0ekyt9r0x/wDnpbP90f8AADuT/gFJlRPLKu6PrF54f1ax1TTriW11GzlFxbzx/fjlRtymqVFSUfsz8DvipafGL4a6L4otQsb3UOy7gT/ljcJ8sif99dPavRMCvzO/YB+NH/CD/EQ+DNSuPL0bxIwW38z7kV8v3P8Av4vyf73l1+mVWZvQK/Oz/gpj4fe1+Ing/XNnyXmlyWn/AAKGUt/7cV+idfLH/BQ3wG3if4JR61bx7rrQL6O4b/rjJ+6f/wAeaNv+AUAtz8yKKKKg0PtX/gmX4mS08XeNvD7SfPeWUF9Gn/XFijf+jlr9Ca/Gj9nr4q/8Kb+LOh+JH3fYI5fs96i/8tLZ/lf8vvj3Sv2G0rUrXWLG2vbKeO6s7lBLDPC29HRhkMD71SIkaNFFYPinxPpfgjw9qOu6zcrZ6bYQvcXE8n8KLz/+oUyT86P+Ci/iZNX+ONjpMUmU0nSYYmT+5K7PIf8Axxo6+Vq6n4meObn4k/ELxB4pu/3cup3clxGn/PNP4I/+AptWuWqDVaBX3x/wTG0F4tL8e6233J5rS0j/AOALI7f+jEr4Hr9Yv2KPAT+Af2ffD6zR+Xdaxv1ab/tr/q//ACEsVAme+UUUVZmfmP8A8FGP+TgLb/sBW/8A6Nlr5Zr6m/4KMf8AJwFt/wBgK3/9Gy18s1Botgr79/4Jhf8AID+IP/XzZ/8AoEtfAVffv/BML/kB/EH/AK+bP/0CWgT2PuGvCP2vfg8PjD8HtQtrOHzvEGlZ1DTlX78jKPni/wCBpx9dte70VZB+ENFe+ftofBz/AIVR8Y7yezh8nQNfzqFls+4rs37+L/gL/N/uuteB1BqSRyPFJG6SeW6fOrx1+uX7K3xij+Nnwm07V7iRW121/wBB1NP+m6fx/wDA12t+navyJr6A/Yv+NP8Awqb4tW9pe3Hl6Br2zT7vzJfkil3fuZv+Ak7T/su1Amrn6vUUlLVmY3+GvxQ+LWnf2T8VPGll5fl/ZdZvItn+7M4r9r/4a/JD9svwq3hL9ozxhF5flxX8qahC/wDz089Q7f8Aj+9aTLjueJUUUVJR+tP7E19Hffsy+C2T/lnHcRN9VupRXumBXwz/AME4/izZvpGr/Du9mWO+inOoacrH/WIy4ljX/d27v+Bt6V9z1Zm9ArwX9tzVE0v9mnxhu+/cfZ7dfq1xH/Sveq+EP+Cj/wAV7X7FpHw9sJd935w1PURH/wAslVCsKN9dzNt/3PWgFufCFFFFQaHW/CPTf7W+LHguyWPzPtes2cX/AH1Mgr9sa/Jb9irwfJ4v/aM8L7Y/Mt9MaTU7h/8AnmsS/J/5EMYr9aapESCiiimSfmP/AMFGP+TgLb/sBW//AKNlr5Zr6m/4KMf8nAW3/YCt/wD0bLXyzUGi2Cvu/wD4JedfiZ/3DP8A27r4Qr7V/wCCbvi7QvCq/EX+2da03R/tB07yfttzHBv2/ad23eRnGaBPY/QmiuQ/4W74F/6HTw7/AODWD/4qj/hbvgX/AKHTw7/4NYP/AIqrIOvorkP+Fu+Bf+h08O/+DWD/AOKo/wCFu+Bf+h08O/8Ag1g/+KoA6+iuQ/4W74F/6HTw7/4NYP8A4quvoAK/MT/gorp/2L4/28/l/wDH3o1vL/5FlT/2Sv07r4E/4KbeFXTVPBPiZI+JIp9Pml/ubGEkf575KTGtz4coooqTQ+8f+CYt8j2vxEtP+WiyWEv+8rfaBX3bX5RfsSfFe0+F/wAaYV1SZbXSNbtn0+4mk+5E7OGhc/8AA12+2+v1dqkRLcKq3V1HZW01xM3lxRqXd/YVarwb9sD4s2fwq+C2snzjHrOtwyaZp8Q++Xddryf8AX5s+u0d6ZJ+UN9dfbb64uPL8vzZHfZ/vNUFFFQahX7H/s16f/ZPwA+HsH9/RraX/vuPzP8A2avx90XSbnXtYsdLs4/Mury5jt4U/wCeju21f1r9vPD2jw+HdC03S7b/AI97G2jtV/3UXaP5VSJkatFFFMgKKKKACiiigAooooAKKKKACiiigAooooAKKKKACvkr/gpP/wAkN0P/ALGSD/0nua+ta+Sv+Ck//JDdD/7GSD/0nuaBrc/NaiiioND3X9hn/k6LwT/2+f8ApFPX601+S37DP/J0Xgn/ALfP/SKev1pqkRLcKKKKZIUUUUAfkt+2L8IpPhR8ZdW8i38vRdbkOp2T/wAHzt+8i/4A/wD47trwqv2C/aG+Buk/HnwFNot4y2upQb59M1Db/wAe1xjHP+w3Rh/XFflJ8Q/h14g+F3iW40HxJpsmn38H/PT7kq/89I26Oh9ag0TucxXc/Cr4yeLPgvrjap4W1L7G8mwXFrJHvt7lV7On9eo7GuGooGfaem/8FNfEEVui6j4K0u6uP4ntb2SFP++WD/zry34yftr+Pvi7osui/wCjeG9FnXFxbaXu3zr/AHXkY7tvsu3PvXz9RQFkFFFWLGxudSure1s7eS6up5ESGC3j3vIzdAqjrQBNoei3viPWLHSdNt5brUbyVLe3gj+/JK7YUV+yHwW+G1t8IfhjoPhe3Bkewtv38y/8tpm+eRvxdmxXz9+xt+yPJ8NNnjPxhbRt4okX/QrJvn+wIy8s3/TU9P8AZX3PH2DVkNhRRRQSfmP/AMFGP+TgLb/sBW//AKNlr5Zr6m/4KMf8nAW3/YCt/wD0bLXyzUGi2Cvv3/gmF/yA/iD/ANfNn/6BLXwFX37/AMEwv+QH8Qf+vmz/APQJaBPY+4aKKKsg8B/bI+Df/C3vg7fCzh83XtE36hYbfvSbR+8i/wCBp/48q1+T9fu6elfkz+2N8G/+FRfGG9+yQ+ToGt51Cy8v7ke5v3kX/AH/APHWWky4nhFP+5TKKko/WH9kH40f8Lj+EdjNeS+Z4g0fZp+o+Z992Vfkm/4Gv/j26vfB0r8j/wBkb40/8KW+LVjcXUzLoGr4sdT/ALkas3yTf8Afn/d3+tfrgORVmbFr82P+Chvwpn8M/Ey18a2sWdL1+JIrh16R3ca7f/HkCn/vuv0myK4v4qfDPR/i54I1Lwzrke6zvB8siffilH3JF/2lNALQ/FaivR/jV8CvE3wN8TSaXr1rJJZSSH7FqsMf+j3q/wCyezeqdR9MGvOKg0NPw74k1TwnrNrq+jX0+l6lbNmK6tW2PHX1N4R/4KQ+PNJtY4te0TR/EGz/AJbx7rWZ/wDe25T8lFfI1FAWufYfij/gpT4w1GxaDQ/C+l6LcMu3z7iR7t191HyD8818s+NPHPiD4h69NrPiPVrvVtSk+9NNJ/D/AHVHRF/2RxWFRQFrBRRXqvwO/Zw8XfHfWI00izks9ERtl3rd0v7iL12/89H/ANhfx2jmgDrP2LPgzP8AFT4uafqN1b+Z4f0BxqF2/wDA8qt+4i/4E43f7qNX6uDpXBfCL4UaF8GPBNn4c0GBvs8XzzXMn+tuZW+9K/uf0Fd9Vmbdwr5X/wCCjP8AyQG3/wCw1b/+ipa+qK+V/wDgoz/yQG3/AOw1b/8AoqWgFufmTRRRUGgUUUUAFFFFABRRRQB9w/8ABMX/AJDnxA/69rP/ANClr79r4C/4Ji/8hz4gf9e1n/6FLX37VIze4V+S37c3/J0Xjb/tz/8ASKCv1pr8lv25v+TovG3/AG5/+kUFDHHc8KoooqSz9Kf+CbH/ACQ3XP8AsZJ//Se2r61r5K/4Jsf8kN1z/sZJ/wD0ntq+tasze4V8tft4/BlfiD8Kj4jsLfOt+GSbv92PnktD/r1/D/Wf8APrX1LVW4t47mGSKWNZInXDI3RhQCPwror1P9pf4RS/Bb4t6xoaRtHpMrfa9Mf/AJ6Wz/dH/ADuT/gFeWVBoS2t1PYXVvdW8kkNxFIjwvHJseN16EV+wH7N/wAXbb40fCnR/EHmJ/aca/ZNTi/553KD5/z++PZ6/HqvpP8AYY+NP/CsPipHoepXHl6B4k2Wku77kV1/ywk/9kP+/k/doE1c/UusXxL4dsvFvh/UtG1KP7RYajbSWk8f96N12tWzS1Zmfid8Vvh1qXwo8fax4W1SP99YSlVn8r5JYm+5Kv8AvLXJV+rn7U/7Mlj8evDi3Nh5Nj4v05W+xXUg+SZf+eMn+yex/hNfl54w8G654B8QXWjeINNn0vUrdvmt5l/Uf3l9GHFQapmNXtfwW/a38efBKyj0vTZoNY0NW+XT9WjZ0i3dfLZSGT89vtXilFAH2u3/AAU21z7NtTwNp63H9/7bJs/752/1rwD40/tMeN/joUh1y+itdIjbculabG8Nvu/vNyWc/wC8fpXk9FAWsFFFdL8Pvhz4i+KXiK30Hw3ps+p38v8Azz+5Cv8Az0dvuovuaAOm/Z4+EVz8aPifpOgRxyf2akn2jU54/wDllbJ9/wD76+4v+09fsTa20dnbxwQqsUUahEReigV5F+zd+z9pXwD8FiwgZLzW7vEuo6l5f+uf+6v+wvavZ6szbuFFFFAj8x/+CjH/ACcBbf8AYCt//RstfLNfU3/BRj/k4C2/7AVv/wCjZa+Wag0WwV9+/wDBML/kB/EH/r5s/wD0CWvgKvv3/gmF/wAgP4g/9fNn/wCgS0Cex9w0UUVZB4R+178Hh8Yfg9qFtZw+d4g0rOoacq/fkZR88X/A04+u2vyYr93T0r8nv20Pg5/wqj4x3k9nD5Oga/nULLZ9xXZv38X/AAF/m/3XWky4ngdFFFSUfq5+xp8Z1+L/AMIrVL2bfr+hbNOv9335Nq/upv8Agaf+PI9fQVfkN+yd8af+FKfFyxv7u4aPQNS/0HU/7kcTN8sv/AH+b/d3etfrsrK8eR0qyGrD6+J/+Cjfwkk1vw5pPxA06HzJdJ/0HUdv/Pu7Zjk/4C7Ef9ta+18isrXdCsvEmj3ml6jbR3lheRNb3FvJ9x42GGWgS0Pw3or3f9pn9l3XPgVr015awz6h4NuJf9E1L7/lbv8AllN/df0P8XbuB4RUGhd0fWL3w9q1rqWl3k+n6jaSJLDdW7bHjZe4Ir6s8G/8FIfHejWkcPiDRNL8SMn/AC8x7rSaT/e25T8lFfI1FAWufXXjH/go/wCONZsJLXw/oWl+HZX+T7VIxu5k/wB3dhfzVq+UtY1i98Q6tdalql5PqGo3cjyzXVw295GbuSapUUBawUUV9M/srfsiar8XtUtfEPiWzl0/wRAwf95uSbUv9mP/AGP7z/gvP3QD3/8A4J4fB2Xwl4Iv/G+oQeXe6/siskk++lojfe/4G3P0RK+xqo6dY2+m2cVraxJb20KiKKKNcKirwABV3IqzN6i0UUUCPzH/AOCjH/JwFt/2Arf/ANGy18s19Tf8FGP+TgLb/sBW/wD6Nlr5ZqDRbBRRRQMKKKKACiiigAr93R0r8Iq/d0dKpEyFrxr9qn4TN8Y/gzrWkWsfmavbf6fp3/XeL+H/AIGu9P8Agdey0UyD8ImV4pNrfu3Skr7d/bT/AGRL2LV9Q+IPgmxlurW5zcavpVsm54pT96eNR95T1cfw/e6fd+Iqg1WoV9GfCX9uXx/8MdMh0u6W08UaXbLsjTUN32iJV6Ksqn7v+9ur5zooA+0dW/4KZ+I57WRdN8FaXY3X8L3V3Lcp/wB8qE/nXyz8Svin4m+LXiGTWvE2pSX91t2Qp9yGJf7saDhV/wAmuUooC1goor0n4IfALxT8d/EUdhoNr9n06OT/AEvVbhW+z2ye5/if0Tv9OaAPW/2Bvg3J45+KX/CW3lv/AMSTw3+9R2+5Ndt/q1/4B/rP++PWv06rifhb8MdE+Efgyw8M6DD5dlaj5nb78sjfekf/AGjXa5FWZvUWiiigQUUUUAFFFFABRRRQAUUUUAFFFFABRRRQAUUUUAFeOftKfAk/tC+CLHw5/bn/AAj4tdQj1D7X9m+07tsUse3bvT/np1zXsdFAHwh/w69P/RTP/KB/900f8OvT/wBFM/8AKB/901930UrDuz5F+CX7CDfBn4paP4yXxv8A2wNN8/8A0L+yfs/meZDJF9/z2xjfnpX11RRTEFFFFABRRRQAVxvxA+GXhf4p6I+l+KtFg1a0+8izD54m9UdfmRv9012VFAHxB41/4JpaReF5vCfi67sAfu2uqQLOn/fxNp/8davJ9X/4J0fFGwb/AES60DU0/wCmN7Kj/wDkRBX6b0UrDuz8qG/YL+Mx/wCZetv/AAaW/wD8VV7S/wDgnx8XL8qtxZ6Np+f+fq/D+X/37D1+pNFFh8zPgDwj/wAEzNSmMcnijxnaW6/xW+kWzTflJJs/9Ar6k+Ev7M3gH4Lwq+g6N5mqbNj6venzrqT/AIF/B/wALXrdIelMV7i0UUUCCiiigD5c/aJ/Yvb4/wDj1fEzeMv7BCWcdp9l/sz7R9xnO7d5yf3vSvM/+HXp/wCimf8AlA/+6a+76KB3Z8H/APDr8/8ARTP/ACgf/dNe6/syfs0t+zjZ6/bjxJ/wkS6tLFIX+xfZfK2B/wDpo+7O+ve6KAuFFFFAgrx39or9n7T/ANobwfa6RcX39k3trcpcWupeR57RdnXbuXKsv+1XsVFAHwh/w69P/RTP/KB/900f8OvT/wBFM/8AKB/901930UrDuz4P/wCHX5/6KZ/5QP8A7pr6++GXhbUvBXgbR9A1XWj4iu9Og+znUTB5DyqvCbl3P8wXaM7uetdlSHpTC9xaKKKBGJ4m8L6R4w0mbTNb0611XTZx+8tbyESI/wCBr5b+IP8AwTm8FeIbiS48K6xfeFJW/wCXaRPtdv8AhuIf/wAfNfXw6UtA72PzS1//AIJvfEjT5JG0vVtA1aL/AK7ywzfkybf/AB6uVl/YK+MUUmF0OymH9+PUYdn6sK/VeilYfMz8sLP9gD4w3L4k0nTbX/bm1GL/ANkzXaeG/wDgmn40vJI/7d8UaJpcT/e+wxy3br/wFhGP/Hq/RuiiwczPl34c/sB/DXwXLHeav9r8YXyf9BKTZbbv+uSdfo5avpHTtMttIs4bSyt4rO2hXZFDDGESNfRVFaNIelMV7i0UUUCCvJv2ivgk3x+8Bx+Gf7Y/sHZex3f2v7N9o+6rjbt3p/f9a9ZooA+EP+HXp/6KZ/5QP/umj/h16f8Aopn/AJQP/umvu+ilYd2fCH/Dr0/9FM/8oH/3TR/w69P/AEUz/wAoH/3TX3fRRYLs+EP+HXp/6KZ/5QP/ALpo/wCHXp/6KZ/5QP8A7pr7voosF2fCH/Dr0/8ARTP/ACgf/dNH/Dr0/wDRTP8Aygf/AHTX3fRRYLs+eP2Yv2WP+GcL7xBcf8JR/wAJANWSCPZ9g+y+VsLn/nq+7O+voeiimIQjNfI3xt/YRf4zfFHWPGR8b/2ONS8j/Qv7J+0eX5cMcX3/AD1znZnpX1yOlLQO9j4Q/wCHXp/6KZ/5QP8A7po/4den/opn/lA/+6a+76KVguzxz9mv4En9nrwRfeHP7c/4SAXWoSah9r+zfZtu6KKPbt3v/wA8+ua9joopiCiiigDwn9pX9mbTv2jNO0eJ9V/sHVNLlZ4tQFp5+6Jx80ZXcn8QU9ePxrwX/h1+f+imf+UD/wC6a+7x0paB3sfCH/Dr0/8ARTP/ACgf/dNC/wDBMB0k3r8Tvm/7AH/3TX3fRSsF2YHhLTtR0fw3ptlquo/2xqVtAkU+oeT5P2l1GC+zLbc/Wt+iimIK4L4mfB3wj8XNL+xeKNDh1MJnyZ2+SeL/AHJF+Za72igD4W8b/wDBM62lkkl8I+MJYV/htNYg3/8AkWPH/oFeTat/wTy+LGmySG3/ALE1X/r0vdn/AKNVK/UKilYrmZ+VP/DBnxl/6F22/wDBpb//ABVa+lf8E7firqLRi6k0LTF/ie6vWf8A9Fo1fp/RRYOZnw74B/4JraVaNFc+L/FU+oKPvWWlweQg/wC2j5b/AMdWvrHwD8NPC/wt0VdM8LaNbaRafxLCvzyt6u5+Z2/3jXY0h6UxXuLRRRQIKKKKAPlz9on9i9vj/wCPV8TN4y/sEJZx2n2X+zPtH3Gc7t3nJ/e9K8z/AOHXp/6KZ/5QP/umvu+igd2fB/8Aw6/P/RTP/KB/9017r+zJ+zS37ONnr9uPEn/CRLq0sUhf7F9l8rYH/wCmj7s7697ooC4UUUUCCvIP2h/gRpv7QngqLRLq+/sm8t7hLi01JYPOaJujDZuXcrL/ALXv2r1+igD4Q/4den/opn/lA/8Aumj/AIden/opn/lA/wDumvu+ilYd2fB//Dr8/wDRTP8Aygf/AHTX118LPCOp+AfAWjeHNU1z/hI7rT4vs/8AaLQeQZY1PyZXc/Rdq9a7akPSmF7i0UUUCM7ULC21S0ms7y3hubaZdkkEyh0cHsynrXzF8S/+CevgHxjcS3fh66u/B94/8Fv/AKRa/wDfpyCP+AuB7V9WjpS0DvY/NvXv+Ca/j+ykLaV4g0DVIh/z8STW7/lsYf8Aj1chdfsCfGO3k2potjdf7cepQ/8AsxFfqnRSsPmZ+V1r+wJ8YZnw+i6ba/7c2oxf+yk12nhv/gml41vJI/7c8UaJpcX/AE6+bdv/AN8lYx/49X6O0UWDmZ8y/Cz9g/4dfD2eK91SObxlqUf3X1RV+zxn2gHH/fZavpOONLeNURdqLwqrU9IelMV7i0UUUCCiiigD5c/aJ/Yvb4/+PV8TN4y/sEJZx2n2X+zPtH3Gc7t3nJ/e9K8z/wCHXp/6KZ/5QP8A7pr7vooHdnwh/wAOvT/0Uz/ygf8A3TR/w69P/RTP/KB/901930UrBdnwh/w69P8A0Uz/AMoH/wB00f8ADr0/9FM/8oH/AN01930UWC7PhD/h16f+imf+UD/7po/4den/AKKZ/wCUD/7pr7voosF2fCH/AA6+P/RS/wDygf8A3TX3cBilpD0pivcWiiigArwL4t/sZ/Dv4szS389hJoGuScyalo+IfMP+3Gco31xu/wBqvfaKAPzw8Q/8EzvE1qW/sLxlpeoL/D/aUEtq/wD455tcHqH/AAT7+L9n/qLHS775v+WOor/7Ptr9S6KViuZn5VR/sE/GOVo1bQbGNP77apD/AEaum0L/AIJxfErUZI21LVtA0eL+L9/LM/5Km3/x6v0voosHMz45+Hv/AATh8I6DdR3XivXr3xQU5+ywr9kt3/3sMzt+DLX1X4a8NaR4P0eDStE0620rTYPkitbWMIifgK26KYrhRRRQI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P/2Q=="/>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EZGOTlDQyIvPg0KCQk8dWljb2xvciBuYW1lPSJnbG93IiB2YWx1ZT0iMHgwMEZGMDA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mZhbHN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HAFTA 5 BÖLÜM 1 YAZILI İLETİŞİM&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193&quot; value=&quot;-1&quot;/&gt;&lt;property id=&quot;20224&quot; value=&quot;C:\Users\sevilbektas\Documents\My Adobe Presentations\HAFTA 5 BÖLÜM 1&quot;/&gt;&lt;property id=&quot;20250&quot; value=&quot;0&quot;/&gt;&lt;property id=&quot;20251&quot; value=&quot;1&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quot;/&gt;&lt;property id=&quot;20303&quot; value=&quot;Sevil Bektaş&quot;/&gt;&lt;property id=&quot;20307&quot; value=&quot;261&quot;/&gt;&lt;property id=&quot;20309&quot; value=&quot;11776&quot;/&gt;&lt;/object&gt;&lt;object type=&quot;3&quot; unique_id=&quot;10005&quot;&gt;&lt;property id=&quot;20148&quot; value=&quot;5&quot;/&gt;&lt;property id=&quot;20300&quot; value=&quot;Slide 2&quot;/&gt;&lt;property id=&quot;20303&quot; value=&quot;Sevil Bektaş&quot;/&gt;&lt;property id=&quot;20307&quot; value=&quot;260&quot;/&gt;&lt;property id=&quot;20309&quot; value=&quot;11776&quot;/&gt;&lt;/object&gt;&lt;object type=&quot;3&quot; unique_id=&quot;10006&quot;&gt;&lt;property id=&quot;20148&quot; value=&quot;5&quot;/&gt;&lt;property id=&quot;20300&quot; value=&quot;Slide 3&quot;/&gt;&lt;property id=&quot;20303&quot; value=&quot;Sevil Bektaş&quot;/&gt;&lt;property id=&quot;20307&quot; value=&quot;263&quot;/&gt;&lt;property id=&quot;20309&quot; value=&quot;11776&quot;/&gt;&lt;/object&gt;&lt;object type=&quot;3&quot; unique_id=&quot;10299&quot;&gt;&lt;property id=&quot;20148&quot; value=&quot;5&quot;/&gt;&lt;property id=&quot;20300&quot; value=&quot;Slide 6&quot;/&gt;&lt;property id=&quot;20303&quot; value=&quot;Sevil Bektaş&quot;/&gt;&lt;property id=&quot;20307&quot; value=&quot;270&quot;/&gt;&lt;property id=&quot;20309&quot; value=&quot;11776&quot;/&gt;&lt;/object&gt;&lt;object type=&quot;3&quot; unique_id=&quot;10300&quot;&gt;&lt;property id=&quot;20148&quot; value=&quot;5&quot;/&gt;&lt;property id=&quot;20300&quot; value=&quot;Slide 8&quot;/&gt;&lt;property id=&quot;20303&quot; value=&quot;Sevil Bektaş&quot;/&gt;&lt;property id=&quot;20307&quot; value=&quot;271&quot;/&gt;&lt;property id=&quot;20309&quot; value=&quot;11776&quot;/&gt;&lt;/object&gt;&lt;object type=&quot;3&quot; unique_id=&quot;10301&quot;&gt;&lt;property id=&quot;20148&quot; value=&quot;5&quot;/&gt;&lt;property id=&quot;20300&quot; value=&quot;Slide 9&quot;/&gt;&lt;property id=&quot;20303&quot; value=&quot;Sevil Bektaş&quot;/&gt;&lt;property id=&quot;20307&quot; value=&quot;272&quot;/&gt;&lt;property id=&quot;20309&quot; value=&quot;11776&quot;/&gt;&lt;/object&gt;&lt;object type=&quot;3&quot; unique_id=&quot;10673&quot;&gt;&lt;property id=&quot;20148&quot; value=&quot;5&quot;/&gt;&lt;property id=&quot;20300&quot; value=&quot;Slide 10&quot;/&gt;&lt;property id=&quot;20303&quot; value=&quot;Sevil Bektaş&quot;/&gt;&lt;property id=&quot;20307&quot; value=&quot;300&quot;/&gt;&lt;property id=&quot;20309&quot; value=&quot;11776&quot;/&gt;&lt;/object&gt;&lt;object type=&quot;3&quot; unique_id=&quot;11323&quot;&gt;&lt;property id=&quot;20148&quot; value=&quot;5&quot;/&gt;&lt;property id=&quot;20300&quot; value=&quot;Slide 5&quot;/&gt;&lt;property id=&quot;20303&quot; value=&quot;Sevil Bektaş&quot;/&gt;&lt;property id=&quot;20307&quot; value=&quot;302&quot;/&gt;&lt;property id=&quot;20309&quot; value=&quot;11776&quot;/&gt;&lt;/object&gt;&lt;object type=&quot;3&quot; unique_id=&quot;11324&quot;&gt;&lt;property id=&quot;20148&quot; value=&quot;5&quot;/&gt;&lt;property id=&quot;20300&quot; value=&quot;Slide 11&quot;/&gt;&lt;property id=&quot;20303&quot; value=&quot;Sevil Bektaş&quot;/&gt;&lt;property id=&quot;20307&quot; value=&quot;303&quot;/&gt;&lt;property id=&quot;20309&quot; value=&quot;11776&quot;/&gt;&lt;/object&gt;&lt;object type=&quot;3&quot; unique_id=&quot;11675&quot;&gt;&lt;property id=&quot;20148&quot; value=&quot;5&quot;/&gt;&lt;property id=&quot;20300&quot; value=&quot;Slide 12&quot;/&gt;&lt;property id=&quot;20303&quot; value=&quot;Sevil Bektaş&quot;/&gt;&lt;property id=&quot;20307&quot; value=&quot;307&quot;/&gt;&lt;property id=&quot;20309&quot; value=&quot;11776&quot;/&gt;&lt;/object&gt;&lt;object type=&quot;3&quot; unique_id=&quot;11708&quot;&gt;&lt;property id=&quot;20148&quot; value=&quot;5&quot;/&gt;&lt;property id=&quot;20300&quot; value=&quot;Slide 7&quot;/&gt;&lt;property id=&quot;20303&quot; value=&quot;Sevil Bektaş&quot;/&gt;&lt;property id=&quot;20307&quot; value=&quot;308&quot;/&gt;&lt;property id=&quot;20309&quot; value=&quot;11776&quot;/&gt;&lt;/object&gt;&lt;object type=&quot;3&quot; unique_id=&quot;12173&quot;&gt;&lt;property id=&quot;20148&quot; value=&quot;5&quot;/&gt;&lt;property id=&quot;20300&quot; value=&quot;Slide 13&quot;/&gt;&lt;property id=&quot;20307&quot; value=&quot;309&quot;/&gt;&lt;/object&gt;&lt;object type=&quot;3&quot; unique_id=&quot;12176&quot;&gt;&lt;property id=&quot;20148&quot; value=&quot;5&quot;/&gt;&lt;property id=&quot;20300&quot; value=&quot;Slide 14&quot;/&gt;&lt;property id=&quot;20307&quot; value=&quot;312&quot;/&gt;&lt;/object&gt;&lt;object type=&quot;3&quot; unique_id=&quot;12177&quot;&gt;&lt;property id=&quot;20148&quot; value=&quot;5&quot;/&gt;&lt;property id=&quot;20300&quot; value=&quot;Slide 15&quot;/&gt;&lt;property id=&quot;20307&quot; value=&quot;313&quot;/&gt;&lt;/object&gt;&lt;object type=&quot;3&quot; unique_id=&quot;12179&quot;&gt;&lt;property id=&quot;20148&quot; value=&quot;5&quot;/&gt;&lt;property id=&quot;20300&quot; value=&quot;Slide 16&quot;/&gt;&lt;property id=&quot;20307&quot; value=&quot;315&quot;/&gt;&lt;/object&gt;&lt;object type=&quot;3&quot; unique_id=&quot;12181&quot;&gt;&lt;property id=&quot;20148&quot; value=&quot;5&quot;/&gt;&lt;property id=&quot;20300&quot; value=&quot;Slide 17&quot;/&gt;&lt;property id=&quot;20307&quot; value=&quot;317&quot;/&gt;&lt;/object&gt;&lt;object type=&quot;3&quot; unique_id=&quot;12183&quot;&gt;&lt;property id=&quot;20148&quot; value=&quot;5&quot;/&gt;&lt;property id=&quot;20300&quot; value=&quot;Slide 18&quot;/&gt;&lt;property id=&quot;20307&quot; value=&quot;319&quot;/&gt;&lt;/object&gt;&lt;object type=&quot;3&quot; unique_id=&quot;12184&quot;&gt;&lt;property id=&quot;20148&quot; value=&quot;5&quot;/&gt;&lt;property id=&quot;20300&quot; value=&quot;Slide 19&quot;/&gt;&lt;property id=&quot;20307&quot; value=&quot;320&quot;/&gt;&lt;/object&gt;&lt;object type=&quot;3&quot; unique_id=&quot;12185&quot;&gt;&lt;property id=&quot;20148&quot; value=&quot;5&quot;/&gt;&lt;property id=&quot;20300&quot; value=&quot;Slide 20&quot;/&gt;&lt;property id=&quot;20307&quot; value=&quot;321&quot;/&gt;&lt;/object&gt;&lt;object type=&quot;3&quot; unique_id=&quot;12186&quot;&gt;&lt;property id=&quot;20148&quot; value=&quot;5&quot;/&gt;&lt;property id=&quot;20300&quot; value=&quot;Slide 21&quot;/&gt;&lt;property id=&quot;20307&quot; value=&quot;322&quot;/&gt;&lt;/object&gt;&lt;object type=&quot;3&quot; unique_id=&quot;12187&quot;&gt;&lt;property id=&quot;20148&quot; value=&quot;5&quot;/&gt;&lt;property id=&quot;20300&quot; value=&quot;Slide 22&quot;/&gt;&lt;property id=&quot;20307&quot; value=&quot;323&quot;/&gt;&lt;/object&gt;&lt;object type=&quot;3&quot; unique_id=&quot;12188&quot;&gt;&lt;property id=&quot;20148&quot; value=&quot;5&quot;/&gt;&lt;property id=&quot;20300&quot; value=&quot;Slide 23&quot;/&gt;&lt;property id=&quot;20307&quot; value=&quot;324&quot;/&gt;&lt;/object&gt;&lt;object type=&quot;3&quot; unique_id=&quot;12189&quot;&gt;&lt;property id=&quot;20148&quot; value=&quot;5&quot;/&gt;&lt;property id=&quot;20300&quot; value=&quot;Slide 27&quot;/&gt;&lt;property id=&quot;20307&quot; value=&quot;325&quot;/&gt;&lt;/object&gt;&lt;object type=&quot;3&quot; unique_id=&quot;12233&quot;&gt;&lt;property id=&quot;20148&quot; value=&quot;5&quot;/&gt;&lt;property id=&quot;20300&quot; value=&quot;Slide 25 - &amp;quot;CV HAZIRLAMA&amp;quot;&quot;/&gt;&lt;property id=&quot;20307&quot; value=&quot;326&quot;/&gt;&lt;/object&gt;&lt;object type=&quot;3&quot; unique_id=&quot;12429&quot;&gt;&lt;property id=&quot;20148&quot; value=&quot;5&quot;/&gt;&lt;property id=&quot;20300&quot; value=&quot;Slide 24&quot;/&gt;&lt;property id=&quot;20307&quot; value=&quot;328&quot;/&gt;&lt;/object&gt;&lt;object type=&quot;3&quot; unique_id=&quot;12758&quot;&gt;&lt;property id=&quot;20148&quot; value=&quot;5&quot;/&gt;&lt;property id=&quot;20300&quot; value=&quot;Slide 4&quot;/&gt;&lt;property id=&quot;20307&quot; value=&quot;330&quot;/&gt;&lt;/object&gt;&lt;object type=&quot;3&quot; unique_id=&quot;12806&quot;&gt;&lt;property id=&quot;20148&quot; value=&quot;5&quot;/&gt;&lt;property id=&quot;20300&quot; value=&quot;Slide 26&quot;/&gt;&lt;property id=&quot;20307&quot; value=&quot;331&quot;/&gt;&lt;/object&gt;&lt;/object&gt;&lt;object type=&quot;10&quot; unique_id=&quot;11709&quot;&gt;&lt;object type=&quot;11&quot; unique_id=&quot;11710&quot;&gt;&lt;property id=&quot;20180&quot; value=&quot;1&quot;/&gt;&lt;property id=&quot;20181&quot; value=&quot;1&quot;/&gt;&lt;property id=&quot;20182&quot; value=&quot;0&quot;/&gt;&lt;property id=&quot;20183&quot; value=&quot;1&quot;/&gt;&lt;/object&gt;&lt;object type=&quot;12&quot; unique_id=&quot;11711&quot;&gt;&lt;/object&gt;&lt;/object&gt;&lt;object type=&quot;4&quot; unique_id=&quot;11712&quot;&gt;&lt;object type=&quot;5&quot; unique_id=&quot;11776&quot;&gt;&lt;property id=&quot;20149&quot; value=&quot;Sevil Bektaş&quot;/&gt;&lt;property id=&quot;20150&quot; value=&quot;Öğretim Görevlisi&quot;/&gt;&lt;property id=&quot;20151&quot; value=&quot;Untitled-3.jpg&quot;/&gt;&lt;property id=&quot;20153&quot; value=&quot;sevilbektas@beykoz.edu.tr&quot;/&gt;&lt;property id=&quot;20159&quot; value=&quot;BLMYO_Logo.jpg&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CF19177-82C8-4638-8991-0C199D6B3B4A}&quot;/&gt;&lt;isInvalidForFieldText val=&quot;0&quot;/&gt;&lt;Image&gt;&lt;filename val=&quot;C:\Users\SEVILB~1\AppData\Local\Temp\PR\data\asimages\{5CF19177-82C8-4638-8991-0C199D6B3B4A}_2.png&quot;/&gt;&lt;left val=&quot;-4&quot;/&gt;&lt;top val=&quot;498&quot;/&gt;&lt;width val=&quot;730&quot;/&gt;&lt;height val=&quot;12&quot;/&gt;&lt;hasText val=&quot;1&quot;/&gt;&lt;/Image&gt;&lt;/ThreeDShapeInfo&gt;"/>
</p:tagLst>
</file>

<file path=ppt/tags/tag100.xml><?xml version="1.0" encoding="utf-8"?>
<p:tagLst xmlns:a="http://schemas.openxmlformats.org/drawingml/2006/main" xmlns:r="http://schemas.openxmlformats.org/officeDocument/2006/relationships" xmlns:p="http://schemas.openxmlformats.org/presentationml/2006/main">
  <p:tag name="PRESENTER_SHAPEINFO" val="&lt;ThreeDShapeInfo&gt;&lt;uuid val=&quot;{2BBB10AA-30A5-4120-B79E-8BE713BCB4EC}&quot;/&gt;&lt;isInvalidForFieldText val=&quot;0&quot;/&gt;&lt;Image&gt;&lt;filename val=&quot;C:\Users\SEVILB~1\AppData\Local\Temp\PR\data\asimages\{2BBB10AA-30A5-4120-B79E-8BE713BCB4EC}_9.png&quot;/&gt;&lt;left val=&quot;396&quot;/&gt;&lt;top val=&quot;294&quot;/&gt;&lt;width val=&quot;305&quot;/&gt;&lt;height val=&quot;184&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INFO" val="&lt;ThreeDShapeInfo&gt;&lt;uuid val=&quot;{E18B09A9-B866-4854-8B55-D0235E78B885}&quot;/&gt;&lt;isInvalidForFieldText val=&quot;0&quot;/&gt;&lt;Image&gt;&lt;filename val=&quot;C:\Users\SEVILB~1\AppData\Local\Temp\PR\data\asimages\{E18B09A9-B866-4854-8B55-D0235E78B885}_9.png&quot;/&gt;&lt;left val=&quot;-4&quot;/&gt;&lt;top val=&quot;498&quot;/&gt;&lt;width val=&quot;730&quot;/&gt;&lt;height val=&quot;12&quot;/&gt;&lt;hasText val=&quot;1&quot;/&gt;&lt;/Image&gt;&lt;/ThreeDShapeInfo&gt;"/>
</p:tagLst>
</file>

<file path=ppt/tags/tag102.xml><?xml version="1.0" encoding="utf-8"?>
<p:tagLst xmlns:a="http://schemas.openxmlformats.org/drawingml/2006/main" xmlns:r="http://schemas.openxmlformats.org/officeDocument/2006/relationships" xmlns:p="http://schemas.openxmlformats.org/presentationml/2006/main">
  <p:tag name="PRESENTER_SHAPEINFO" val="&lt;ThreeDShapeInfo&gt;&lt;uuid val=&quot;{C5545BF1-CFBC-4B22-AEF1-0B07938831A7}&quot;/&gt;&lt;isInvalidForFieldText val=&quot;0&quot;/&gt;&lt;Image&gt;&lt;filename val=&quot;C:\Users\SEVILB~1\AppData\Local\Temp\PR\data\asimages\{C5545BF1-CFBC-4B22-AEF1-0B07938831A7}_9.png&quot;/&gt;&lt;left val=&quot;95&quot;/&gt;&lt;top val=&quot;53&quot;/&gt;&lt;width val=&quot;390&quot;/&gt;&lt;height val=&quot;54&quot;/&gt;&lt;hasText val=&quot;1&quot;/&gt;&lt;/Image&gt;&lt;/ThreeDShapeInfo&gt;"/>
</p:tagLst>
</file>

<file path=ppt/tags/tag103.xml><?xml version="1.0" encoding="utf-8"?>
<p:tagLst xmlns:a="http://schemas.openxmlformats.org/drawingml/2006/main" xmlns:r="http://schemas.openxmlformats.org/officeDocument/2006/relationships" xmlns:p="http://schemas.openxmlformats.org/presentationml/2006/main">
  <p:tag name="PRESENTER_SHAPEINFO" val="&lt;ThreeDShapeInfo&gt;&lt;uuid val=&quot;{45E086B7-7A11-40C2-9FC2-EA88C9D07CFA}&quot;/&gt;&lt;isInvalidForFieldText val=&quot;0&quot;/&gt;&lt;Image&gt;&lt;filename val=&quot;C:\Users\SEVILB~1\AppData\Local\Temp\PR\data\asimages\{45E086B7-7A11-40C2-9FC2-EA88C9D07CFA}_9.png&quot;/&gt;&lt;left val=&quot;89&quot;/&gt;&lt;top val=&quot;249&quot;/&gt;&lt;width val=&quot;271&quot;/&gt;&lt;height val=&quot;238&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INFO" val="&lt;ThreeDShapeInfo&gt;&lt;uuid val=&quot;{56F5818B-2503-40C8-850F-3A80A4AD74AD}&quot;/&gt;&lt;isInvalidForFieldText val=&quot;0&quot;/&gt;&lt;Image&gt;&lt;filename val=&quot;C:\Users\SEVILB~1\AppData\Local\Temp\PR\data\asimages\{56F5818B-2503-40C8-850F-3A80A4AD74AD}_10.png&quot;/&gt;&lt;left val=&quot;-5&quot;/&gt;&lt;top val=&quot;498&quot;/&gt;&lt;width val=&quot;732&quot;/&gt;&lt;height val=&quot;17&quot;/&gt;&lt;hasText val=&quot;1&quot;/&gt;&lt;/Image&gt;&lt;/ThreeDShapeInfo&gt;"/>
</p:tagLst>
</file>

<file path=ppt/tags/tag105.xml><?xml version="1.0" encoding="utf-8"?>
<p:tagLst xmlns:a="http://schemas.openxmlformats.org/drawingml/2006/main" xmlns:r="http://schemas.openxmlformats.org/officeDocument/2006/relationships" xmlns:p="http://schemas.openxmlformats.org/presentationml/2006/main">
  <p:tag name="PRESENTER_SHAPEINFO" val="&lt;ThreeDShapeInfo&gt;&lt;uuid val=&quot;{A871503C-749B-4336-997D-9E7D9B3D5D1A}&quot;/&gt;&lt;isInvalidForFieldText val=&quot;0&quot;/&gt;&lt;Image&gt;&lt;filename val=&quot;C:\Users\SEVILB~1\AppData\Local\Temp\PR\data\asimages\{A871503C-749B-4336-997D-9E7D9B3D5D1A}_10.png&quot;/&gt;&lt;left val=&quot;-4&quot;/&gt;&lt;top val=&quot;498&quot;/&gt;&lt;width val=&quot;730&quot;/&gt;&lt;height val=&quot;12&quot;/&gt;&lt;hasText val=&quot;1&quot;/&gt;&lt;/Image&gt;&lt;/ThreeDShapeInfo&gt;"/>
</p:tagLst>
</file>

<file path=ppt/tags/tag106.xml><?xml version="1.0" encoding="utf-8"?>
<p:tagLst xmlns:a="http://schemas.openxmlformats.org/drawingml/2006/main" xmlns:r="http://schemas.openxmlformats.org/officeDocument/2006/relationships" xmlns:p="http://schemas.openxmlformats.org/presentationml/2006/main">
  <p:tag name="PRESENTER_SHAPEINFO" val="&lt;ThreeDShapeInfo&gt;&lt;uuid val=&quot;{0C06B606-5563-4BBF-BC79-A7F144A0B25E}&quot;/&gt;&lt;isInvalidForFieldText val=&quot;0&quot;/&gt;&lt;Image&gt;&lt;filename val=&quot;C:\Users\SEVILB~1\AppData\Local\Temp\PR\data\asimages\{0C06B606-5563-4BBF-BC79-A7F144A0B25E}_10.png&quot;/&gt;&lt;left val=&quot;33&quot;/&gt;&lt;top val=&quot;162&quot;/&gt;&lt;width val=&quot;393&quot;/&gt;&lt;height val=&quot;60&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INFO" val="&lt;ThreeDShapeInfo&gt;&lt;uuid val=&quot;{2705223A-4D6D-4383-BEBD-09E7EE97EA31}&quot;/&gt;&lt;isInvalidForFieldText val=&quot;1&quot;/&gt;&lt;Image&gt;&lt;filename val=&quot;C:\Users\SEVILB~1\AppData\Local\Temp\PR\data\asimages\{2705223A-4D6D-4383-BEBD-09E7EE97EA31}_10_S.png&quot;/&gt;&lt;left val=&quot;26&quot;/&gt;&lt;top val=&quot;323&quot;/&gt;&lt;width val=&quot;614&quot;/&gt;&lt;height val=&quot;40&quot;/&gt;&lt;hasText val=&quot;0&quot;/&gt;&lt;/Image&gt;&lt;Image&gt;&lt;filename val=&quot;C:\Users\SEVILB~1\AppData\Local\Temp\PR\data\asimages\{2705223A-4D6D-4383-BEBD-09E7EE97EA31}_10_T.png&quot;/&gt;&lt;left val=&quot;27&quot;/&gt;&lt;top val=&quot;323&quot;/&gt;&lt;width val=&quot;610&quot;/&gt;&lt;height val=&quot;34&quot;/&gt;&lt;hasText val=&quot;1&quot;/&gt;&lt;/Image&gt;&lt;/ThreeDShapeInfo&gt;"/>
</p:tagLst>
</file>

<file path=ppt/tags/tag108.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4FF9B7-3EDC-4B63-9866-C91646A188AD}&quot;/&gt;&lt;isInvalidForFieldText val=&quot;0&quot;/&gt;&lt;Image&gt;&lt;filename val=&quot;C:\Users\SEVILB~1\AppData\Local\Temp\PR\data\asimages\{904FF9B7-3EDC-4B63-9866-C91646A188AD}_10.png&quot;/&gt;&lt;left val=&quot;23&quot;/&gt;&lt;top val=&quot;390&quot;/&gt;&lt;width val=&quot;620&quot;/&gt;&lt;height val=&quot;41&quot;/&gt;&lt;hasText val=&quot;1&quot;/&gt;&lt;/Image&gt;&lt;/ThreeDShapeInfo&gt;"/>
</p:tagLst>
</file>

<file path=ppt/tags/tag109.xml><?xml version="1.0" encoding="utf-8"?>
<p:tagLst xmlns:a="http://schemas.openxmlformats.org/drawingml/2006/main" xmlns:r="http://schemas.openxmlformats.org/officeDocument/2006/relationships" xmlns:p="http://schemas.openxmlformats.org/presentationml/2006/main">
  <p:tag name="PRESENTER_SHAPEINFO" val="&lt;ThreeDShapeInfo&gt;&lt;uuid val=&quot;{1E526C48-9C7D-4D7C-8171-F2B3D8C1F399}&quot;/&gt;&lt;isInvalidForFieldText val=&quot;0&quot;/&gt;&lt;Image&gt;&lt;filename val=&quot;C:\Users\SEVILB~1\AppData\Local\Temp\PR\data\asimages\{1E526C48-9C7D-4D7C-8171-F2B3D8C1F399}_10.png&quot;/&gt;&lt;left val=&quot;23&quot;/&gt;&lt;top val=&quot;452&quot;/&gt;&lt;width val=&quot;615&quot;/&gt;&lt;height val=&quot;41&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14438D5-FDA6-4AD0-8136-9F4B1B59E2AA}&quot;/&gt;&lt;isInvalidForFieldText val=&quot;0&quot;/&gt;&lt;Image&gt;&lt;filename val=&quot;C:\Users\SEVILB~1\AppData\Local\Temp\PR\data\asimages\{714438D5-FDA6-4AD0-8136-9F4B1B59E2AA}_2.png&quot;/&gt;&lt;left val=&quot;0&quot;/&gt;&lt;top val=&quot;109&quot;/&gt;&lt;width val=&quot;722&quot;/&gt;&lt;height val=&quot;94&quot;/&gt;&lt;hasText val=&quot;1&quot;/&gt;&lt;/Image&gt;&lt;/ThreeDShapeInfo&gt;"/>
</p:tagLst>
</file>

<file path=ppt/tags/tag1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60306C22-7697-4DC1-A895-C819736FFF82}&quot;/&gt;&lt;isInvalidForFieldText val=&quot;0&quot;/&gt;&lt;Image&gt;&lt;filename val=&quot;C:\Users\SEVILB~1\AppData\Local\Temp\PR\data\asimages\{60306C22-7697-4DC1-A895-C819736FFF82}_11.png&quot;/&gt;&lt;left val=&quot;-5&quot;/&gt;&lt;top val=&quot;498&quot;/&gt;&lt;width val=&quot;732&quot;/&gt;&lt;height val=&quot;17&quot;/&gt;&lt;hasText val=&quot;1&quot;/&gt;&lt;/Image&gt;&lt;/ThreeDShapeInfo&gt;"/>
</p:tagLst>
</file>

<file path=ppt/tags/tag1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FFF1BE1E-B4BB-4295-9200-472D58434550}&quot;/&gt;&lt;isInvalidForFieldText val=&quot;0&quot;/&gt;&lt;Image&gt;&lt;filename val=&quot;C:\Users\SEVILB~1\AppData\Local\Temp\PR\data\asimages\{FFF1BE1E-B4BB-4295-9200-472D58434550}_11.png&quot;/&gt;&lt;left val=&quot;-4&quot;/&gt;&lt;top val=&quot;498&quot;/&gt;&lt;width val=&quot;730&quot;/&gt;&lt;height val=&quot;12&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CF25D0EF-5DBF-4807-950C-196A5D8D40D6}&quot;/&gt;&lt;isInvalidForFieldText val=&quot;0&quot;/&gt;&lt;Image&gt;&lt;filename val=&quot;C:\Users\SEVILB~1\AppData\Local\Temp\PR\data\asimages\{CF25D0EF-5DBF-4807-950C-196A5D8D40D6}_11.png&quot;/&gt;&lt;left val=&quot;95&quot;/&gt;&lt;top val=&quot;53&quot;/&gt;&lt;width val=&quot;390&quot;/&gt;&lt;height val=&quot;54&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D0CC24B9-D953-4928-9FD5-E8F428E81926}&quot;/&gt;&lt;isInvalidForFieldText val=&quot;0&quot;/&gt;&lt;Image&gt;&lt;filename val=&quot;C:\Users\SEVILB~1\AppData\Local\Temp\PR\data\asimages\{D0CC24B9-D953-4928-9FD5-E8F428E81926}_11.png&quot;/&gt;&lt;left val=&quot;89&quot;/&gt;&lt;top val=&quot;273&quot;/&gt;&lt;width val=&quot;412&quot;/&gt;&lt;height val=&quot;146&quot;/&gt;&lt;hasText val=&quot;1&quot;/&gt;&lt;/Image&gt;&lt;/ThreeDShapeInfo&gt;"/>
</p:tagLst>
</file>

<file path=ppt/tags/tag1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966A8393-1DC4-45EF-BE1C-D5104551E0F8}&quot;/&gt;&lt;isInvalidForFieldText val=&quot;0&quot;/&gt;&lt;Image&gt;&lt;filename val=&quot;C:\Users\SEVILB~1\AppData\Local\Temp\PR\data\asimages\{966A8393-1DC4-45EF-BE1C-D5104551E0F8}_12.png&quot;/&gt;&lt;left val=&quot;421&quot;/&gt;&lt;top val=&quot;263&quot;/&gt;&lt;width val=&quot;255&quot;/&gt;&lt;height val=&quot;189&quot;/&gt;&lt;hasText val=&quot;1&quot;/&gt;&lt;/Image&gt;&lt;/ThreeDShapeInfo&gt;"/>
</p:tagLst>
</file>

<file path=ppt/tags/tag1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A4BCAD5F-84AC-45B5-BDB6-0C024C52108E}&quot;/&gt;&lt;isInvalidForFieldText val=&quot;0&quot;/&gt;&lt;Image&gt;&lt;filename val=&quot;C:\Users\SEVILB~1\AppData\Local\Temp\PR\data\asimages\{A4BCAD5F-84AC-45B5-BDB6-0C024C52108E}_12.png&quot;/&gt;&lt;left val=&quot;-5&quot;/&gt;&lt;top val=&quot;498&quot;/&gt;&lt;width val=&quot;732&quot;/&gt;&lt;height val=&quot;17&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6510603-7582-4009-87C8-C3B76CC72CF6}&quot;/&gt;&lt;isInvalidForFieldText val=&quot;0&quot;/&gt;&lt;Image&gt;&lt;filename val=&quot;C:\Users\SEVILB~1\AppData\Local\Temp\PR\data\asimages\{36510603-7582-4009-87C8-C3B76CC72CF6}_12.png&quot;/&gt;&lt;left val=&quot;-4&quot;/&gt;&lt;top val=&quot;498&quot;/&gt;&lt;width val=&quot;730&quot;/&gt;&lt;height val=&quot;12&quot;/&gt;&lt;hasText val=&quot;1&quot;/&gt;&lt;/Image&gt;&lt;/ThreeDShapeInfo&gt;"/>
</p:tagLst>
</file>

<file path=ppt/tags/tag1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FF7AEFBD-39F4-4F75-B30C-6DA185FC369E}&quot;/&gt;&lt;isInvalidForFieldText val=&quot;0&quot;/&gt;&lt;Image&gt;&lt;filename val=&quot;C:\Users\SEVILB~1\AppData\Local\Temp\PR\data\asimages\{FF7AEFBD-39F4-4F75-B30C-6DA185FC369E}_12.png&quot;/&gt;&lt;left val=&quot;95&quot;/&gt;&lt;top val=&quot;53&quot;/&gt;&lt;width val=&quot;390&quot;/&gt;&lt;height val=&quot;54&quot;/&gt;&lt;hasText val=&quot;1&quot;/&gt;&lt;/Image&gt;&lt;/ThreeDShapeInfo&gt;"/>
</p:tagLst>
</file>

<file path=ppt/tags/tag1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51FD2E8E-E84F-4E93-B33A-F107BE4329F0}&quot;/&gt;&lt;isInvalidForFieldText val=&quot;0&quot;/&gt;&lt;Image&gt;&lt;filename val=&quot;C:\Users\SEVILB~1\AppData\Local\Temp\PR\data\asimages\{51FD2E8E-E84F-4E93-B33A-F107BE4329F0}_12.png&quot;/&gt;&lt;left val=&quot;60&quot;/&gt;&lt;top val=&quot;261&quot;/&gt;&lt;width val=&quot;316&quot;/&gt;&lt;height val=&quot;192&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27434353-C350-4CC7-B5CC-550BAD7B8AC3}&quot;/&gt;&lt;isInvalidForFieldText val=&quot;0&quot;/&gt;&lt;Image&gt;&lt;filename val=&quot;C:\Users\SEVILB~1\AppData\Local\Temp\PR\data\asimages\{27434353-C350-4CC7-B5CC-550BAD7B8AC3}_13.png&quot;/&gt;&lt;left val=&quot;-5&quot;/&gt;&lt;top val=&quot;498&quot;/&gt;&lt;width val=&quot;732&quot;/&gt;&lt;height val=&quot;17&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4D02B071-8D6A-45FD-89EE-9A7E6BCA1596}&quot;/&gt;&lt;isInvalidForFieldText val=&quot;0&quot;/&gt;&lt;Image&gt;&lt;filename val=&quot;C:\Users\SEVILB~1\AppData\Local\Temp\PR\data\asimages\{4D02B071-8D6A-45FD-89EE-9A7E6BCA1596}_4.png&quot;/&gt;&lt;left val=&quot;-5&quot;/&gt;&lt;top val=&quot;498&quot;/&gt;&lt;width val=&quot;732&quot;/&gt;&lt;height val=&quot;17&quot;/&gt;&lt;hasText val=&quot;1&quot;/&gt;&lt;/Image&gt;&lt;/ThreeDShapeInfo&gt;"/>
</p:tagLst>
</file>

<file path=ppt/tags/tag1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3027761-8F05-4FED-9812-41746F6B49DC}&quot;/&gt;&lt;isInvalidForFieldText val=&quot;0&quot;/&gt;&lt;Image&gt;&lt;filename val=&quot;C:\Users\SEVILB~1\AppData\Local\Temp\PR\data\asimages\{53027761-8F05-4FED-9812-41746F6B49DC}_13.png&quot;/&gt;&lt;left val=&quot;-4&quot;/&gt;&lt;top val=&quot;498&quot;/&gt;&lt;width val=&quot;730&quot;/&gt;&lt;height val=&quot;12&quot;/&gt;&lt;hasText val=&quot;1&quot;/&gt;&lt;/Image&gt;&lt;/ThreeDShapeInfo&gt;"/>
</p:tagLst>
</file>

<file path=ppt/tags/tag1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B2B66F20-16C6-4529-8415-C23D58A20CDB}&quot;/&gt;&lt;isInvalidForFieldText val=&quot;0&quot;/&gt;&lt;Image&gt;&lt;filename val=&quot;C:\Users\SEVILB~1\AppData\Local\Temp\PR\data\asimages\{B2B66F20-16C6-4529-8415-C23D58A20CDB}_13.png&quot;/&gt;&lt;left val=&quot;95&quot;/&gt;&lt;top val=&quot;53&quot;/&gt;&lt;width val=&quot;390&quot;/&gt;&lt;height val=&quot;54&quot;/&gt;&lt;hasText val=&quot;1&quot;/&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35454A-40A7-4E88-98ED-8B774B58273A}&quot;/&gt;&lt;isInvalidForFieldText val=&quot;0&quot;/&gt;&lt;Image&gt;&lt;filename val=&quot;C:\Users\SEVILB~1\AppData\Local\Temp\PR\data\asimages\{3035454A-40A7-4E88-98ED-8B774B58273A}_14.png&quot;/&gt;&lt;left val=&quot;-5&quot;/&gt;&lt;top val=&quot;498&quot;/&gt;&lt;width val=&quot;732&quot;/&gt;&lt;height val=&quot;17&quot;/&gt;&lt;hasText val=&quot;1&quot;/&gt;&lt;/Image&gt;&lt;/ThreeDShapeInfo&gt;"/>
</p:tagLst>
</file>

<file path=ppt/tags/tag1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31191869-5C1B-428C-B211-8353769874F8}&quot;/&gt;&lt;isInvalidForFieldText val=&quot;0&quot;/&gt;&lt;Image&gt;&lt;filename val=&quot;C:\Users\SEVILB~1\AppData\Local\Temp\PR\data\asimages\{31191869-5C1B-428C-B211-8353769874F8}_14.png&quot;/&gt;&lt;left val=&quot;-4&quot;/&gt;&lt;top val=&quot;498&quot;/&gt;&lt;width val=&quot;730&quot;/&gt;&lt;height val=&quot;12&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088112C0-24FB-46FA-BDBD-661BDD02CCF9}&quot;/&gt;&lt;isInvalidForFieldText val=&quot;0&quot;/&gt;&lt;Image&gt;&lt;filename val=&quot;C:\Users\SEVILB~1\AppData\Local\Temp\PR\data\asimages\{088112C0-24FB-46FA-BDBD-661BDD02CCF9}_14.png&quot;/&gt;&lt;left val=&quot;95&quot;/&gt;&lt;top val=&quot;53&quot;/&gt;&lt;width val=&quot;390&quot;/&gt;&lt;height val=&quot;54&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C2799691-67EC-406C-8AB1-EF33ED8E886D}&quot;/&gt;&lt;isInvalidForFieldText val=&quot;0&quot;/&gt;&lt;Image&gt;&lt;filename val=&quot;C:\Users\SEVILB~1\AppData\Local\Temp\PR\data\asimages\{C2799691-67EC-406C-8AB1-EF33ED8E886D}_14.png&quot;/&gt;&lt;left val=&quot;81&quot;/&gt;&lt;top val=&quot;225&quot;/&gt;&lt;width val=&quot;484&quot;/&gt;&lt;height val=&quot;217&quot;/&gt;&lt;hasText val=&quot;1&quot;/&gt;&lt;/Image&gt;&lt;/ThreeDShapeInfo&gt;"/>
</p:tagLst>
</file>

<file path=ppt/tags/tag1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9DBB28B0-799D-4140-A036-1FF7AAAF0013}&quot;/&gt;&lt;isInvalidForFieldText val=&quot;0&quot;/&gt;&lt;Image&gt;&lt;filename val=&quot;C:\Users\SEVILB~1\AppData\Local\Temp\PR\data\asimages\{9DBB28B0-799D-4140-A036-1FF7AAAF0013}_15.png&quot;/&gt;&lt;left val=&quot;-5&quot;/&gt;&lt;top val=&quot;498&quot;/&gt;&lt;width val=&quot;732&quot;/&gt;&lt;height val=&quot;17&quot;/&gt;&lt;hasText val=&quot;1&quot;/&gt;&lt;/Image&gt;&lt;/ThreeDShapeInfo&gt;"/>
</p:tagLst>
</file>

<file path=ppt/tags/tag1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A86E0693-6C7E-4C1D-A064-5D15A5604DDC}&quot;/&gt;&lt;isInvalidForFieldText val=&quot;0&quot;/&gt;&lt;Image&gt;&lt;filename val=&quot;C:\Users\SEVILB~1\AppData\Local\Temp\PR\data\asimages\{A86E0693-6C7E-4C1D-A064-5D15A5604DDC}_15.png&quot;/&gt;&lt;left val=&quot;-4&quot;/&gt;&lt;top val=&quot;498&quot;/&gt;&lt;width val=&quot;730&quot;/&gt;&lt;height val=&quot;12&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39AE2E-1511-4D86-808B-2640C8F102A7}&quot;/&gt;&lt;isInvalidForFieldText val=&quot;0&quot;/&gt;&lt;Image&gt;&lt;filename val=&quot;C:\Users\SEVILB~1\AppData\Local\Temp\PR\data\asimages\{1F39AE2E-1511-4D86-808B-2640C8F102A7}_15.png&quot;/&gt;&lt;left val=&quot;95&quot;/&gt;&lt;top val=&quot;53&quot;/&gt;&lt;width val=&quot;390&quot;/&gt;&lt;height val=&quot;54&quot;/&gt;&lt;hasText val=&quot;1&quot;/&gt;&lt;/Image&gt;&lt;/ThreeDShapeInfo&gt;"/>
</p:tagLst>
</file>

<file path=ppt/tags/tag1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68707DD6-391A-48E9-AC56-8EBD593EF6B2}&quot;/&gt;&lt;isInvalidForFieldText val=&quot;0&quot;/&gt;&lt;Image&gt;&lt;filename val=&quot;C:\Users\SEVILB~1\AppData\Local\Temp\PR\data\asimages\{68707DD6-391A-48E9-AC56-8EBD593EF6B2}_15.png&quot;/&gt;&lt;left val=&quot;94&quot;/&gt;&lt;top val=&quot;238&quot;/&gt;&lt;width val=&quot;470&quot;/&gt;&lt;height val=&quot;192&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7BEF85-D50D-4948-B10E-7A3E22032E77}&quot;/&gt;&lt;isInvalidForFieldText val=&quot;0&quot;/&gt;&lt;Image&gt;&lt;filename val=&quot;C:\Users\SEVILB~1\AppData\Local\Temp\PR\data\asimages\{297BEF85-D50D-4948-B10E-7A3E22032E77}_4.png&quot;/&gt;&lt;left val=&quot;-4&quot;/&gt;&lt;top val=&quot;498&quot;/&gt;&lt;width val=&quot;730&quot;/&gt;&lt;height val=&quot;12&quot;/&gt;&lt;hasText val=&quot;1&quot;/&gt;&lt;/Image&gt;&lt;/ThreeDShapeInfo&gt;"/>
</p:tagLst>
</file>

<file path=ppt/tags/tag1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520C73E3-0454-4701-A424-ED948A3C2C6F}&quot;/&gt;&lt;isInvalidForFieldText val=&quot;0&quot;/&gt;&lt;Image&gt;&lt;filename val=&quot;C:\Users\SEVILB~1\AppData\Local\Temp\PR\data\asimages\{520C73E3-0454-4701-A424-ED948A3C2C6F}_16.png&quot;/&gt;&lt;left val=&quot;-5&quot;/&gt;&lt;top val=&quot;498&quot;/&gt;&lt;width val=&quot;732&quot;/&gt;&lt;height val=&quot;17&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77D1C638-6CF0-4F00-AF70-9850855F1C72}&quot;/&gt;&lt;isInvalidForFieldText val=&quot;0&quot;/&gt;&lt;Image&gt;&lt;filename val=&quot;C:\Users\SEVILB~1\AppData\Local\Temp\PR\data\asimages\{77D1C638-6CF0-4F00-AF70-9850855F1C72}_16.png&quot;/&gt;&lt;left val=&quot;-4&quot;/&gt;&lt;top val=&quot;498&quot;/&gt;&lt;width val=&quot;730&quot;/&gt;&lt;height val=&quot;12&quot;/&gt;&lt;hasText val=&quot;1&quot;/&gt;&lt;/Image&gt;&lt;/ThreeDShapeInfo&gt;"/>
</p:tagLst>
</file>

<file path=ppt/tags/tag1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7D30558F-5F86-44FB-B02B-E1869A5A5064}&quot;/&gt;&lt;isInvalidForFieldText val=&quot;0&quot;/&gt;&lt;Image&gt;&lt;filename val=&quot;C:\Users\SEVILB~1\AppData\Local\Temp\PR\data\asimages\{7D30558F-5F86-44FB-B02B-E1869A5A5064}_16.png&quot;/&gt;&lt;left val=&quot;95&quot;/&gt;&lt;top val=&quot;53&quot;/&gt;&lt;width val=&quot;390&quot;/&gt;&lt;height val=&quot;54&quot;/&gt;&lt;hasText val=&quot;1&quot;/&gt;&lt;/Image&gt;&lt;/ThreeDShapeInfo&gt;"/>
</p:tagLst>
</file>

<file path=ppt/tags/tag1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E15BDEA2-3BAF-42CF-BE63-2BC8D57A1B50}&quot;/&gt;&lt;isInvalidForFieldText val=&quot;0&quot;/&gt;&lt;Image&gt;&lt;filename val=&quot;C:\Users\SEVILB~1\AppData\Local\Temp\PR\data\asimages\{E15BDEA2-3BAF-42CF-BE63-2BC8D57A1B50}_16.png&quot;/&gt;&lt;left val=&quot;438&quot;/&gt;&lt;top val=&quot;269&quot;/&gt;&lt;width val=&quot;236&quot;/&gt;&lt;height val=&quot;174&quot;/&gt;&lt;hasText val=&quot;1&quot;/&gt;&lt;/Image&gt;&lt;/ThreeDShapeInfo&gt;"/>
</p:tagLst>
</file>

<file path=ppt/tags/tag1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7C0A7F-3C2E-4D9F-B87B-D995DBFB31CF}&quot;/&gt;&lt;isInvalidForFieldText val=&quot;0&quot;/&gt;&lt;Image&gt;&lt;filename val=&quot;C:\Users\SEVILB~1\AppData\Local\Temp\PR\data\asimages\{837C0A7F-3C2E-4D9F-B87B-D995DBFB31CF}_17.png&quot;/&gt;&lt;left val=&quot;-5&quot;/&gt;&lt;top val=&quot;498&quot;/&gt;&lt;width val=&quot;732&quot;/&gt;&lt;height val=&quot;17&quot;/&gt;&lt;hasText val=&quot;1&quot;/&gt;&lt;/Image&gt;&lt;/ThreeDShapeInfo&gt;"/>
</p:tagLst>
</file>

<file path=ppt/tags/tag135.xml><?xml version="1.0" encoding="utf-8"?>
<p:tagLst xmlns:a="http://schemas.openxmlformats.org/drawingml/2006/main" xmlns:r="http://schemas.openxmlformats.org/officeDocument/2006/relationships" xmlns:p="http://schemas.openxmlformats.org/presentationml/2006/main">
  <p:tag name="PRESENTER_SHAPEINFO" val="&lt;ThreeDShapeInfo&gt;&lt;uuid val=&quot;{2F63CB42-C695-4BB9-8371-CF13F90CB554}&quot;/&gt;&lt;isInvalidForFieldText val=&quot;0&quot;/&gt;&lt;Image&gt;&lt;filename val=&quot;C:\Users\SEVILB~1\AppData\Local\Temp\PR\data\asimages\{2F63CB42-C695-4BB9-8371-CF13F90CB554}_17.png&quot;/&gt;&lt;left val=&quot;-4&quot;/&gt;&lt;top val=&quot;498&quot;/&gt;&lt;width val=&quot;730&quot;/&gt;&lt;height val=&quot;12&quot;/&gt;&lt;hasText val=&quot;1&quot;/&gt;&lt;/Image&gt;&lt;/ThreeDShapeInfo&gt;"/>
</p:tagLst>
</file>

<file path=ppt/tags/tag13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01D976-BDDE-43A0-BA1E-3F5CBD666D5F}&quot;/&gt;&lt;isInvalidForFieldText val=&quot;0&quot;/&gt;&lt;Image&gt;&lt;filename val=&quot;C:\Users\SEVILB~1\AppData\Local\Temp\PR\data\asimages\{1F01D976-BDDE-43A0-BA1E-3F5CBD666D5F}_17.png&quot;/&gt;&lt;left val=&quot;95&quot;/&gt;&lt;top val=&quot;53&quot;/&gt;&lt;width val=&quot;390&quot;/&gt;&lt;height val=&quot;54&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FFA6F900-E088-4EE1-8159-EA1E62498175}&quot;/&gt;&lt;isInvalidForFieldText val=&quot;0&quot;/&gt;&lt;Image&gt;&lt;filename val=&quot;C:\Users\SEVILB~1\AppData\Local\Temp\PR\data\asimages\{FFA6F900-E088-4EE1-8159-EA1E62498175}_4.png&quot;/&gt;&lt;left val=&quot;95&quot;/&gt;&lt;top val=&quot;53&quot;/&gt;&lt;width val=&quot;390&quot;/&gt;&lt;height val=&quot;54&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AE847547-8A37-4112-958F-79AB3AB52633}&quot;/&gt;&lt;isInvalidForFieldText val=&quot;0&quot;/&gt;&lt;Image&gt;&lt;filename val=&quot;C:\Users\SEVILB~1\AppData\Local\Temp\PR\data\asimages\{AE847547-8A37-4112-958F-79AB3AB52633}_5.png&quot;/&gt;&lt;left val=&quot;-5&quot;/&gt;&lt;top val=&quot;498&quot;/&gt;&lt;width val=&quot;732&quot;/&gt;&lt;height val=&quot;1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A2CCFF52-1E81-4110-81A1-AC805F2C2943}&quot;/&gt;&lt;isInvalidForFieldText val=&quot;0&quot;/&gt;&lt;Image&gt;&lt;filename val=&quot;C:\Users\SEVILB~1\AppData\Local\Temp\PR\data\asimages\{A2CCFF52-1E81-4110-81A1-AC805F2C2943}_5.png&quot;/&gt;&lt;left val=&quot;95&quot;/&gt;&lt;top val=&quot;53&quot;/&gt;&lt;width val=&quot;390&quot;/&gt;&lt;height val=&quot;54&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INFO" val="&lt;ThreeDShapeInfo&gt;&lt;uuid val=&quot;{0B2E6574-F2E6-49B9-9133-A53C66B76702}&quot;/&gt;&lt;isInvalidForFieldText val=&quot;0&quot;/&gt;&lt;Image&gt;&lt;filename val=&quot;C:\Users\SEVILB~1\AppData\Local\Temp\PR\data\asimages\{0B2E6574-F2E6-49B9-9133-A53C66B76702}_5.png&quot;/&gt;&lt;left val=&quot;10&quot;/&gt;&lt;top val=&quot;193&quot;/&gt;&lt;width val=&quot;456&quot;/&gt;&lt;height val=&quot;224&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INFO" val="&lt;ThreeDShapeInfo&gt;&lt;uuid val=&quot;{92B74C12-60A8-474F-9448-1817C8522B45}&quot;/&gt;&lt;isInvalidForFieldText val=&quot;0&quot;/&gt;&lt;Image&gt;&lt;filename val=&quot;C:\Users\SEVILB~1\AppData\Local\Temp\PR\data\asimages\{92B74C12-60A8-474F-9448-1817C8522B45}_6.png&quot;/&gt;&lt;left val=&quot;95&quot;/&gt;&lt;top val=&quot;53&quot;/&gt;&lt;width val=&quot;390&quot;/&gt;&lt;height val=&quot;54&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INFO" val="&lt;ThreeDShapeInfo&gt;&lt;uuid val=&quot;{3EA4F7AA-A74C-4BB5-9F37-720B37989978}&quot;/&gt;&lt;isInvalidForFieldText val=&quot;0&quot;/&gt;&lt;Image&gt;&lt;filename val=&quot;C:\Users\SEVILB~1\AppData\Local\Temp\PR\data\asimages\{3EA4F7AA-A74C-4BB5-9F37-720B37989978}_7.png&quot;/&gt;&lt;left val=&quot;-5&quot;/&gt;&lt;top val=&quot;498&quot;/&gt;&lt;width val=&quot;732&quot;/&gt;&lt;height val=&quot;1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4437955-8E2F-4E59-9FBE-7366E901624E}&quot;/&gt;&lt;isInvalidForFieldText val=&quot;0&quot;/&gt;&lt;Image&gt;&lt;filename val=&quot;C:\Users\SEVILB~1\AppData\Local\Temp\PR\data\asimages\{A4437955-8E2F-4E59-9FBE-7366E901624E}_2.png&quot;/&gt;&lt;left val=&quot;-5&quot;/&gt;&lt;top val=&quot;498&quot;/&gt;&lt;width val=&quot;732&quot;/&gt;&lt;height val=&quot;1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INFO" val="&lt;ThreeDShapeInfo&gt;&lt;uuid val=&quot;{E475FDCE-4A80-4568-92E0-5536E394DCB2}&quot;/&gt;&lt;isInvalidForFieldText val=&quot;0&quot;/&gt;&lt;Image&gt;&lt;filename val=&quot;C:\Users\SEVILB~1\AppData\Local\Temp\PR\data\asimages\{E475FDCE-4A80-4568-92E0-5536E394DCB2}_7.png&quot;/&gt;&lt;left val=&quot;-4&quot;/&gt;&lt;top val=&quot;498&quot;/&gt;&lt;width val=&quot;730&quot;/&gt;&lt;height val=&quot;12&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INFO" val="&lt;ThreeDShapeInfo&gt;&lt;uuid val=&quot;{A235952E-856C-4418-8FC8-7F2A32507AF0}&quot;/&gt;&lt;isInvalidForFieldText val=&quot;0&quot;/&gt;&lt;Image&gt;&lt;filename val=&quot;C:\Users\SEVILB~1\AppData\Local\Temp\PR\data\asimages\{A235952E-856C-4418-8FC8-7F2A32507AF0}_7.png&quot;/&gt;&lt;left val=&quot;95&quot;/&gt;&lt;top val=&quot;53&quot;/&gt;&lt;width val=&quot;390&quot;/&gt;&lt;height val=&quot;54&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INFO" val="&lt;ThreeDShapeInfo&gt;&lt;uuid val=&quot;{0740C690-EF63-4A45-B6DA-22E100571A6F}&quot;/&gt;&lt;isInvalidForFieldText val=&quot;0&quot;/&gt;&lt;Image&gt;&lt;filename val=&quot;C:\Users\SEVILB~1\AppData\Local\Temp\PR\data\asimages\{0740C690-EF63-4A45-B6DA-22E100571A6F}_7.png&quot;/&gt;&lt;left val=&quot;334&quot;/&gt;&lt;top val=&quot;167&quot;/&gt;&lt;width val=&quot;312&quot;/&gt;&lt;height val=&quot;51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CED2CE7-65BD-47DE-BBCA-5987CC469E23}&quot;/&gt;&lt;isInvalidForFieldText val=&quot;0&quot;/&gt;&lt;Image&gt;&lt;filename val=&quot;C:\Users\SEVILB~1\AppData\Local\Temp\PR\data\asimages\{CCED2CE7-65BD-47DE-BBCA-5987CC469E23}_8.png&quot;/&gt;&lt;left val=&quot;-5&quot;/&gt;&lt;top val=&quot;498&quot;/&gt;&lt;width val=&quot;732&quot;/&gt;&lt;height val=&quot;1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INFO" val="&lt;ThreeDShapeInfo&gt;&lt;uuid val=&quot;{17A889C7-D690-453B-ABB9-902A67588A37}&quot;/&gt;&lt;isInvalidForFieldText val=&quot;0&quot;/&gt;&lt;Image&gt;&lt;filename val=&quot;C:\Users\SEVILB~1\AppData\Local\Temp\PR\data\asimages\{17A889C7-D690-453B-ABB9-902A67588A37}_8.png&quot;/&gt;&lt;left val=&quot;-4&quot;/&gt;&lt;top val=&quot;498&quot;/&gt;&lt;width val=&quot;730&quot;/&gt;&lt;height val=&quot;12&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INFO" val="&lt;ThreeDShapeInfo&gt;&lt;uuid val=&quot;{714A5896-0039-4900-BF8D-112F55245A25}&quot;/&gt;&lt;isInvalidForFieldText val=&quot;0&quot;/&gt;&lt;Image&gt;&lt;filename val=&quot;C:\Users\SEVILB~1\AppData\Local\Temp\PR\data\asimages\{714A5896-0039-4900-BF8D-112F55245A25}_8.png&quot;/&gt;&lt;left val=&quot;95&quot;/&gt;&lt;top val=&quot;53&quot;/&gt;&lt;width val=&quot;390&quot;/&gt;&lt;height val=&quot;54&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INFO" val="&lt;ThreeDShapeInfo&gt;&lt;uuid val=&quot;{0CD1E662-B034-4C0C-8292-C7E41C1805FB}&quot;/&gt;&lt;isInvalidForFieldText val=&quot;0&quot;/&gt;&lt;Image&gt;&lt;filename val=&quot;C:\Users\SEVILB~1\AppData\Local\Temp\PR\data\asimages\{0CD1E662-B034-4C0C-8292-C7E41C1805FB}_9.png&quot;/&gt;&lt;left val=&quot;95&quot;/&gt;&lt;top val=&quot;53&quot;/&gt;&lt;width val=&quot;390&quot;/&gt;&lt;height val=&quot;54&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1D22483A-D893-4CBC-B30A-5C3687A33923}&quot;/&gt;&lt;isInvalidForFieldText val=&quot;0&quot;/&gt;&lt;Image&gt;&lt;filename val=&quot;C:\Users\SEVILB~1\AppData\Local\Temp\PR\data\asimages\{1D22483A-D893-4CBC-B30A-5C3687A33923}_13.png&quot;/&gt;&lt;left val=&quot;-4&quot;/&gt;&lt;top val=&quot;498&quot;/&gt;&lt;width val=&quot;730&quot;/&gt;&lt;height val=&quot;12&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INFO" val="&lt;ThreeDShapeInfo&gt;&lt;uuid val=&quot;{BA32F4E5-80F4-467D-AAD3-759AFE097F01}&quot;/&gt;&lt;isInvalidForFieldText val=&quot;0&quot;/&gt;&lt;Image&gt;&lt;filename val=&quot;C:\Users\SEVILB~1\AppData\Local\Temp\PR\data\asimages\{BA32F4E5-80F4-467D-AAD3-759AFE097F01}_13.png&quot;/&gt;&lt;left val=&quot;95&quot;/&gt;&lt;top val=&quot;53&quot;/&gt;&lt;width val=&quot;390&quot;/&gt;&lt;height val=&quot;78&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INFO" val="&lt;ThreeDShapeInfo&gt;&lt;uuid val=&quot;{FD791ABE-034E-4EBE-95D0-BAAD494E8B81}&quot;/&gt;&lt;isInvalidForFieldText val=&quot;1&quot;/&gt;&lt;Image&gt;&lt;filename val=&quot;C:\Users\SEVILB~1\AppData\Local\Temp\PR\data\asimages\{FD791ABE-034E-4EBE-95D0-BAAD494E8B81}_13_S.png&quot;/&gt;&lt;left val=&quot;65&quot;/&gt;&lt;top val=&quot;130&quot;/&gt;&lt;width val=&quot;561&quot;/&gt;&lt;height val=&quot;67&quot;/&gt;&lt;hasText val=&quot;0&quot;/&gt;&lt;/Image&gt;&lt;Image&gt;&lt;filename val=&quot;C:\Users\SEVILB~1\AppData\Local\Temp\PR\data\asimages\{FD791ABE-034E-4EBE-95D0-BAAD494E8B81}_13_T.png&quot;/&gt;&lt;left val=&quot;66&quot;/&gt;&lt;top val=&quot;132&quot;/&gt;&lt;width val=&quot;556&quot;/&gt;&lt;height val=&quot;61&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5CF19177-82C8-4638-8991-0C199D6B3B4A}&quot;/&gt;&lt;isInvalidForFieldText val=&quot;0&quot;/&gt;&lt;Image&gt;&lt;filename val=&quot;C:\Users\SEVILB~1\AppData\Local\Temp\PR\data\asimages\{5CF19177-82C8-4638-8991-0C199D6B3B4A}_2.png&quot;/&gt;&lt;left val=&quot;-4&quot;/&gt;&lt;top val=&quot;498&quot;/&gt;&lt;width val=&quot;730&quot;/&gt;&lt;height val=&quot;12&quot;/&gt;&lt;hasText val=&quot;1&quot;/&gt;&lt;/Image&gt;&lt;/ThreeDShapeInfo&gt;"/>
</p:tagLst>
</file>

<file path=ppt/tags/tag30.xml><?xml version="1.0" encoding="utf-8"?>
<p:tagLst xmlns:a="http://schemas.openxmlformats.org/drawingml/2006/main" xmlns:r="http://schemas.openxmlformats.org/officeDocument/2006/relationships" xmlns:p="http://schemas.openxmlformats.org/presentationml/2006/main">
  <p:tag name="PRESENTER_SHAPEINFO" val="&lt;ThreeDShapeInfo&gt;&lt;uuid val=&quot;{345DCD7D-8A41-449E-A77E-12FA3059248D}&quot;/&gt;&lt;isInvalidForFieldText val=&quot;1&quot;/&gt;&lt;Image&gt;&lt;filename val=&quot;C:\Users\SEVILB~1\AppData\Local\Temp\PR\data\asimages\{345DCD7D-8A41-449E-A77E-12FA3059248D}_13_S.png&quot;/&gt;&lt;left val=&quot;65&quot;/&gt;&lt;top val=&quot;204&quot;/&gt;&lt;width val=&quot;561&quot;/&gt;&lt;height val=&quot;67&quot;/&gt;&lt;hasText val=&quot;0&quot;/&gt;&lt;/Image&gt;&lt;Image&gt;&lt;filename val=&quot;C:\Users\SEVILB~1\AppData\Local\Temp\PR\data\asimages\{345DCD7D-8A41-449E-A77E-12FA3059248D}_13_T.png&quot;/&gt;&lt;left val=&quot;66&quot;/&gt;&lt;top val=&quot;205&quot;/&gt;&lt;width val=&quot;556&quot;/&gt;&lt;height val=&quot;61&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INFO" val="&lt;ThreeDShapeInfo&gt;&lt;uuid val=&quot;{0CCB0E6B-7821-4C57-9B67-594DD60E6571}&quot;/&gt;&lt;isInvalidForFieldText val=&quot;1&quot;/&gt;&lt;Image&gt;&lt;filename val=&quot;C:\Users\SEVILB~1\AppData\Local\Temp\PR\data\asimages\{0CCB0E6B-7821-4C57-9B67-594DD60E6571}_13_S.png&quot;/&gt;&lt;left val=&quot;65&quot;/&gt;&lt;top val=&quot;277&quot;/&gt;&lt;width val=&quot;561&quot;/&gt;&lt;height val=&quot;68&quot;/&gt;&lt;hasText val=&quot;0&quot;/&gt;&lt;/Image&gt;&lt;Image&gt;&lt;filename val=&quot;C:\Users\SEVILB~1\AppData\Local\Temp\PR\data\asimages\{0CCB0E6B-7821-4C57-9B67-594DD60E6571}_13_T.png&quot;/&gt;&lt;left val=&quot;66&quot;/&gt;&lt;top val=&quot;279&quot;/&gt;&lt;width val=&quot;556&quot;/&gt;&lt;height val=&quot;61&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INFO" val="&lt;ThreeDShapeInfo&gt;&lt;uuid val=&quot;{CD520086-C501-40E3-9196-91D2C9CC83AD}&quot;/&gt;&lt;isInvalidForFieldText val=&quot;1&quot;/&gt;&lt;Image&gt;&lt;filename val=&quot;C:\Users\SEVILB~1\AppData\Local\Temp\PR\data\asimages\{CD520086-C501-40E3-9196-91D2C9CC83AD}_13_S.png&quot;/&gt;&lt;left val=&quot;65&quot;/&gt;&lt;top val=&quot;351&quot;/&gt;&lt;width val=&quot;561&quot;/&gt;&lt;height val=&quot;68&quot;/&gt;&lt;hasText val=&quot;0&quot;/&gt;&lt;/Image&gt;&lt;Image&gt;&lt;filename val=&quot;C:\Users\SEVILB~1\AppData\Local\Temp\PR\data\asimages\{CD520086-C501-40E3-9196-91D2C9CC83AD}_13_T.png&quot;/&gt;&lt;left val=&quot;66&quot;/&gt;&lt;top val=&quot;352&quot;/&gt;&lt;width val=&quot;556&quot;/&gt;&lt;height val=&quot;6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CC3121D-7C8C-4E75-9715-0CC474BCECCB}&quot;/&gt;&lt;isInvalidForFieldText val=&quot;1&quot;/&gt;&lt;Image&gt;&lt;filename val=&quot;C:\Users\SEVILB~1\AppData\Local\Temp\PR\data\asimages\{CCC3121D-7C8C-4E75-9715-0CC474BCECCB}_13_S.png&quot;/&gt;&lt;left val=&quot;65&quot;/&gt;&lt;top val=&quot;425&quot;/&gt;&lt;width val=&quot;561&quot;/&gt;&lt;height val=&quot;73&quot;/&gt;&lt;hasText val=&quot;0&quot;/&gt;&lt;/Image&gt;&lt;Image&gt;&lt;filename val=&quot;C:\Users\SEVILB~1\AppData\Local\Temp\PR\data\asimages\{CCC3121D-7C8C-4E75-9715-0CC474BCECCB}_13_T.png&quot;/&gt;&lt;left val=&quot;66&quot;/&gt;&lt;top val=&quot;426&quot;/&gt;&lt;width val=&quot;556&quot;/&gt;&lt;height val=&quot;67&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INFO" val="&lt;ThreeDShapeInfo&gt;&lt;uuid val=&quot;{4D4A893C-F25C-4286-A1A1-2388DCAF8FC6}&quot;/&gt;&lt;isInvalidForFieldText val=&quot;0&quot;/&gt;&lt;Image&gt;&lt;filename val=&quot;C:\Users\SEVILB~1\AppData\Local\Temp\PR\data\asimages\{4D4A893C-F25C-4286-A1A1-2388DCAF8FC6}_14.png&quot;/&gt;&lt;left val=&quot;-4&quot;/&gt;&lt;top val=&quot;498&quot;/&gt;&lt;width val=&quot;730&quot;/&gt;&lt;height val=&quot;12&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A3D0829-539F-45EB-8C15-22DFC82BFB1F}&quot;/&gt;&lt;isInvalidForFieldText val=&quot;0&quot;/&gt;&lt;Image&gt;&lt;filename val=&quot;C:\Users\SEVILB~1\AppData\Local\Temp\PR\data\asimages\{5A3D0829-539F-45EB-8C15-22DFC82BFB1F}_14.png&quot;/&gt;&lt;left val=&quot;95&quot;/&gt;&lt;top val=&quot;53&quot;/&gt;&lt;width val=&quot;390&quot;/&gt;&lt;height val=&quot;78&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B75B2B-C0F3-4347-80EC-B3C8E9BF2C07}&quot;/&gt;&lt;isInvalidForFieldText val=&quot;1&quot;/&gt;&lt;Image&gt;&lt;filename val=&quot;C:\Users\SEVILB~1\AppData\Local\Temp\PR\data\asimages\{8EB75B2B-C0F3-4347-80EC-B3C8E9BF2C07}_14_S.png&quot;/&gt;&lt;left val=&quot;65&quot;/&gt;&lt;top val=&quot;130&quot;/&gt;&lt;width val=&quot;561&quot;/&gt;&lt;height val=&quot;67&quot;/&gt;&lt;hasText val=&quot;0&quot;/&gt;&lt;/Image&gt;&lt;Image&gt;&lt;filename val=&quot;C:\Users\SEVILB~1\AppData\Local\Temp\PR\data\asimages\{8EB75B2B-C0F3-4347-80EC-B3C8E9BF2C07}_14_T.png&quot;/&gt;&lt;left val=&quot;66&quot;/&gt;&lt;top val=&quot;132&quot;/&gt;&lt;width val=&quot;556&quot;/&gt;&lt;height val=&quot;6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INFO" val="&lt;ThreeDShapeInfo&gt;&lt;uuid val=&quot;{4D3B5A91-0E55-4399-BDC2-B5BBD394FA33}&quot;/&gt;&lt;isInvalidForFieldText val=&quot;1&quot;/&gt;&lt;Image&gt;&lt;filename val=&quot;C:\Users\SEVILB~1\AppData\Local\Temp\PR\data\asimages\{4D3B5A91-0E55-4399-BDC2-B5BBD394FA33}_14_S.png&quot;/&gt;&lt;left val=&quot;65&quot;/&gt;&lt;top val=&quot;204&quot;/&gt;&lt;width val=&quot;561&quot;/&gt;&lt;height val=&quot;67&quot;/&gt;&lt;hasText val=&quot;0&quot;/&gt;&lt;/Image&gt;&lt;Image&gt;&lt;filename val=&quot;C:\Users\SEVILB~1\AppData\Local\Temp\PR\data\asimages\{4D3B5A91-0E55-4399-BDC2-B5BBD394FA33}_14_T.png&quot;/&gt;&lt;left val=&quot;66&quot;/&gt;&lt;top val=&quot;205&quot;/&gt;&lt;width val=&quot;556&quot;/&gt;&lt;height val=&quot;6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INFO" val="&lt;ThreeDShapeInfo&gt;&lt;uuid val=&quot;{7BDC2ACC-7788-450D-A843-5E6D45EB8064}&quot;/&gt;&lt;isInvalidForFieldText val=&quot;1&quot;/&gt;&lt;Image&gt;&lt;filename val=&quot;C:\Users\SEVILB~1\AppData\Local\Temp\PR\data\asimages\{7BDC2ACC-7788-450D-A843-5E6D45EB8064}_14_S.png&quot;/&gt;&lt;left val=&quot;65&quot;/&gt;&lt;top val=&quot;277&quot;/&gt;&lt;width val=&quot;561&quot;/&gt;&lt;height val=&quot;68&quot;/&gt;&lt;hasText val=&quot;0&quot;/&gt;&lt;/Image&gt;&lt;Image&gt;&lt;filename val=&quot;C:\Users\SEVILB~1\AppData\Local\Temp\PR\data\asimages\{7BDC2ACC-7788-450D-A843-5E6D45EB8064}_14_T.png&quot;/&gt;&lt;left val=&quot;66&quot;/&gt;&lt;top val=&quot;279&quot;/&gt;&lt;width val=&quot;556&quot;/&gt;&lt;height val=&quot;61&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F5285625-122B-4002-956B-7A13F67382A8}&quot;/&gt;&lt;isInvalidForFieldText val=&quot;1&quot;/&gt;&lt;Image&gt;&lt;filename val=&quot;C:\Users\SEVILB~1\AppData\Local\Temp\PR\data\asimages\{F5285625-122B-4002-956B-7A13F67382A8}_14_S.png&quot;/&gt;&lt;left val=&quot;65&quot;/&gt;&lt;top val=&quot;351&quot;/&gt;&lt;width val=&quot;561&quot;/&gt;&lt;height val=&quot;68&quot;/&gt;&lt;hasText val=&quot;0&quot;/&gt;&lt;/Image&gt;&lt;Image&gt;&lt;filename val=&quot;C:\Users\SEVILB~1\AppData\Local\Temp\PR\data\asimages\{F5285625-122B-4002-956B-7A13F67382A8}_14_T.png&quot;/&gt;&lt;left val=&quot;66&quot;/&gt;&lt;top val=&quot;352&quot;/&gt;&lt;width val=&quot;556&quot;/&gt;&lt;height val=&quot;6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14438D5-FDA6-4AD0-8136-9F4B1B59E2AA}&quot;/&gt;&lt;isInvalidForFieldText val=&quot;0&quot;/&gt;&lt;Image&gt;&lt;filename val=&quot;C:\Users\SEVILB~1\AppData\Local\Temp\PR\data\asimages\{714438D5-FDA6-4AD0-8136-9F4B1B59E2AA}_2.png&quot;/&gt;&lt;left val=&quot;0&quot;/&gt;&lt;top val=&quot;109&quot;/&gt;&lt;width val=&quot;722&quot;/&gt;&lt;height val=&quot;94&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INFO" val="&lt;ThreeDShapeInfo&gt;&lt;uuid val=&quot;{7CC6A560-04E0-4454-9967-8DD027F0904D}&quot;/&gt;&lt;isInvalidForFieldText val=&quot;0&quot;/&gt;&lt;Image&gt;&lt;filename val=&quot;C:\Users\SEVILB~1\AppData\Local\Temp\PR\data\asimages\{7CC6A560-04E0-4454-9967-8DD027F0904D}_2.png&quot;/&gt;&lt;left val=&quot;-5&quot;/&gt;&lt;top val=&quot;498&quot;/&gt;&lt;width val=&quot;732&quot;/&gt;&lt;height val=&quot;1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INFO" val="&lt;ThreeDShapeInfo&gt;&lt;uuid val=&quot;{49CE08C2-D1DD-4206-8771-EBBC0B26A847}&quot;/&gt;&lt;isInvalidForFieldText val=&quot;0&quot;/&gt;&lt;Image&gt;&lt;filename val=&quot;C:\Users\SEVILB~1\AppData\Local\Temp\PR\data\asimages\{49CE08C2-D1DD-4206-8771-EBBC0B26A847}_2.png&quot;/&gt;&lt;left val=&quot;-4&quot;/&gt;&lt;top val=&quot;498&quot;/&gt;&lt;width val=&quot;730&quot;/&gt;&lt;height val=&quot;12&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INFO" val="&lt;ThreeDShapeInfo&gt;&lt;uuid val=&quot;{A3DA5CB9-571F-4D6C-82F6-09DCE8A2B869}&quot;/&gt;&lt;isInvalidForFieldText val=&quot;0&quot;/&gt;&lt;Image&gt;&lt;filename val=&quot;C:\Users\SEVILB~1\AppData\Local\Temp\PR\data\asimages\{A3DA5CB9-571F-4D6C-82F6-09DCE8A2B869}_2.png&quot;/&gt;&lt;left val=&quot;95&quot;/&gt;&lt;top val=&quot;53&quot;/&gt;&lt;width val=&quot;390&quot;/&gt;&lt;height val=&quot;54&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INFO" val="&lt;ThreeDShapeInfo&gt;&lt;uuid val=&quot;{82038B58-042D-48E8-990E-CAE67C4075EE}&quot;/&gt;&lt;isInvalidForFieldText val=&quot;0&quot;/&gt;&lt;Image&gt;&lt;filename val=&quot;C:\Users\SEVILB~1\AppData\Local\Temp\PR\data\asimages\{82038B58-042D-48E8-990E-CAE67C4075EE}_5.png&quot;/&gt;&lt;left val=&quot;-5&quot;/&gt;&lt;top val=&quot;498&quot;/&gt;&lt;width val=&quot;732&quot;/&gt;&lt;height val=&quot;17&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INFO" val="&lt;ThreeDShapeInfo&gt;&lt;uuid val=&quot;{1BBFADD8-F3BE-42AB-8140-D46F08A499A8}&quot;/&gt;&lt;isInvalidForFieldText val=&quot;0&quot;/&gt;&lt;Image&gt;&lt;filename val=&quot;C:\Users\SEVILB~1\AppData\Local\Temp\PR\data\asimages\{1BBFADD8-F3BE-42AB-8140-D46F08A499A8}_5.png&quot;/&gt;&lt;left val=&quot;-4&quot;/&gt;&lt;top val=&quot;498&quot;/&gt;&lt;width val=&quot;730&quot;/&gt;&lt;height val=&quot;12&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INFO" val="&lt;ThreeDShapeInfo&gt;&lt;uuid val=&quot;{793FFB6E-7B24-4B77-8EA6-81B675BB371D}&quot;/&gt;&lt;isInvalidForFieldText val=&quot;0&quot;/&gt;&lt;Image&gt;&lt;filename val=&quot;C:\Users\SEVILB~1\AppData\Local\Temp\PR\data\asimages\{793FFB6E-7B24-4B77-8EA6-81B675BB371D}_5.png&quot;/&gt;&lt;left val=&quot;95&quot;/&gt;&lt;top val=&quot;53&quot;/&gt;&lt;width val=&quot;390&quot;/&gt;&lt;height val=&quot;54&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INFO" val="&lt;ThreeDShapeInfo&gt;&lt;uuid val=&quot;{6F147BAC-4BB5-49F0-A685-905F7CA17E2D}&quot;/&gt;&lt;isInvalidForFieldText val=&quot;0&quot;/&gt;&lt;Image&gt;&lt;filename val=&quot;C:\Users\SEVILB~1\AppData\Local\Temp\PR\data\asimages\{6F147BAC-4BB5-49F0-A685-905F7CA17E2D}_5.png&quot;/&gt;&lt;left val=&quot;45&quot;/&gt;&lt;top val=&quot;140&quot;/&gt;&lt;width val=&quot;259&quot;/&gt;&lt;height val=&quot;19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INFO" val="&lt;ThreeDShapeInfo&gt;&lt;uuid val=&quot;{05EAE822-DE72-4CDE-855D-0997B425C444}&quot;/&gt;&lt;isInvalidForFieldText val=&quot;0&quot;/&gt;&lt;Image&gt;&lt;filename val=&quot;C:\Users\SEVILB~1\AppData\Local\Temp\PR\data\asimages\{05EAE822-DE72-4CDE-855D-0997B425C444}_5.png&quot;/&gt;&lt;left val=&quot;357&quot;/&gt;&lt;top val=&quot;157&quot;/&gt;&lt;width val=&quot;263&quot;/&gt;&lt;height val=&quot;448&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INFO" val="&lt;ThreeDShapeInfo&gt;&lt;uuid val=&quot;{AF99DA75-AA5B-4910-9236-EE5A00CD29B7}&quot;/&gt;&lt;isInvalidForFieldText val=&quot;0&quot;/&gt;&lt;Image&gt;&lt;filename val=&quot;C:\Users\SEVILB~1\AppData\Local\Temp\PR\data\asimages\{AF99DA75-AA5B-4910-9236-EE5A00CD29B7}_6.png&quot;/&gt;&lt;left val=&quot;-5&quot;/&gt;&lt;top val=&quot;498&quot;/&gt;&lt;width val=&quot;732&quot;/&gt;&lt;height val=&quot;17&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INFO" val="&lt;ThreeDShapeInfo&gt;&lt;uuid val=&quot;{BB5B435F-9EF8-4BCD-8BD6-93132310C21D}&quot;/&gt;&lt;isInvalidForFieldText val=&quot;0&quot;/&gt;&lt;Image&gt;&lt;filename val=&quot;C:\Users\SEVILB~1\AppData\Local\Temp\PR\data\asimages\{BB5B435F-9EF8-4BCD-8BD6-93132310C21D}_6.png&quot;/&gt;&lt;left val=&quot;-4&quot;/&gt;&lt;top val=&quot;498&quot;/&gt;&lt;width val=&quot;730&quot;/&gt;&lt;height val=&quot;12&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8E6AC52-ECBB-4B91-B87F-689E5C3E5457}&quot;/&gt;&lt;isInvalidForFieldText val=&quot;0&quot;/&gt;&lt;Image&gt;&lt;filename val=&quot;C:\Users\SEVILB~1\AppData\Local\Temp\PR\data\asimages\{58E6AC52-ECBB-4B91-B87F-689E5C3E5457}_2.png&quot;/&gt;&lt;left val=&quot;-3&quot;/&gt;&lt;top val=&quot;258&quot;/&gt;&lt;width val=&quot;736&quot;/&gt;&lt;height val=&quot;139&quot;/&gt;&lt;hasText val=&quot;1&quot;/&gt;&lt;/Image&gt;&lt;/ThreeDShapeInfo&gt;"/>
</p:tagLst>
</file>

<file path=ppt/tags/tag50.xml><?xml version="1.0" encoding="utf-8"?>
<p:tagLst xmlns:a="http://schemas.openxmlformats.org/drawingml/2006/main" xmlns:r="http://schemas.openxmlformats.org/officeDocument/2006/relationships" xmlns:p="http://schemas.openxmlformats.org/presentationml/2006/main">
  <p:tag name="PRESENTER_SHAPEINFO" val="&lt;ThreeDShapeInfo&gt;&lt;uuid val=&quot;{76B90D5E-5C4F-4027-A174-CBAFE15E85DC}&quot;/&gt;&lt;isInvalidForFieldText val=&quot;0&quot;/&gt;&lt;Image&gt;&lt;filename val=&quot;C:\Users\SEVILB~1\AppData\Local\Temp\PR\data\asimages\{76B90D5E-5C4F-4027-A174-CBAFE15E85DC}_6.png&quot;/&gt;&lt;left val=&quot;95&quot;/&gt;&lt;top val=&quot;53&quot;/&gt;&lt;width val=&quot;390&quot;/&gt;&lt;height val=&quot;54&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6574E314-FE98-4456-8CC2-FC5B909F3921}&quot;/&gt;&lt;isInvalidForFieldText val=&quot;0&quot;/&gt;&lt;Image&gt;&lt;filename val=&quot;C:\Users\SEVILB~1\AppData\Local\Temp\PR\data\asimages\{6574E314-FE98-4456-8CC2-FC5B909F3921}_6.png&quot;/&gt;&lt;left val=&quot;393&quot;/&gt;&lt;top val=&quot;141&quot;/&gt;&lt;width val=&quot;243&quot;/&gt;&lt;height val=&quot;582&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INFO" val="&lt;ThreeDShapeInfo&gt;&lt;uuid val=&quot;{638530B4-0502-4D50-A029-C41052B88ACF}&quot;/&gt;&lt;isInvalidForFieldText val=&quot;0&quot;/&gt;&lt;Image&gt;&lt;filename val=&quot;C:\Users\SEVILB~1\AppData\Local\Temp\PR\data\asimages\{638530B4-0502-4D50-A029-C41052B88ACF}_8.png&quot;/&gt;&lt;left val=&quot;-5&quot;/&gt;&lt;top val=&quot;498&quot;/&gt;&lt;width val=&quot;732&quot;/&gt;&lt;height val=&quot;17&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INFO" val="&lt;ThreeDShapeInfo&gt;&lt;uuid val=&quot;{6A51DCD3-3607-47FA-A6E8-EE3CDD786618}&quot;/&gt;&lt;isInvalidForFieldText val=&quot;0&quot;/&gt;&lt;Image&gt;&lt;filename val=&quot;C:\Users\SEVILB~1\AppData\Local\Temp\PR\data\asimages\{6A51DCD3-3607-47FA-A6E8-EE3CDD786618}_8.png&quot;/&gt;&lt;left val=&quot;-4&quot;/&gt;&lt;top val=&quot;498&quot;/&gt;&lt;width val=&quot;730&quot;/&gt;&lt;height val=&quot;12&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48543DA-92EB-4CA2-8041-CAD3A7B40DD2}&quot;/&gt;&lt;isInvalidForFieldText val=&quot;0&quot;/&gt;&lt;Image&gt;&lt;filename val=&quot;C:\Users\SEVILB~1\AppData\Local\Temp\PR\data\asimages\{748543DA-92EB-4CA2-8041-CAD3A7B40DD2}_8.png&quot;/&gt;&lt;left val=&quot;95&quot;/&gt;&lt;top val=&quot;53&quot;/&gt;&lt;width val=&quot;390&quot;/&gt;&lt;height val=&quot;54&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INFO" val="&lt;ThreeDShapeInfo&gt;&lt;uuid val=&quot;{308DC298-A16A-439D-B588-4E1E62023B5B}&quot;/&gt;&lt;isInvalidForFieldText val=&quot;0&quot;/&gt;&lt;Image&gt;&lt;filename val=&quot;C:\Users\SEVILB~1\AppData\Local\Temp\PR\data\asimages\{308DC298-A16A-439D-B588-4E1E62023B5B}_10.png&quot;/&gt;&lt;left val=&quot;-4&quot;/&gt;&lt;top val=&quot;498&quot;/&gt;&lt;width val=&quot;730&quot;/&gt;&lt;height val=&quot;12&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INFO" val="&lt;ThreeDShapeInfo&gt;&lt;uuid val=&quot;{AD3DC4A6-5902-48CD-991E-4888A33027D1}&quot;/&gt;&lt;isInvalidForFieldText val=&quot;0&quot;/&gt;&lt;Image&gt;&lt;filename val=&quot;C:\Users\SEVILB~1\AppData\Local\Temp\PR\data\asimages\{AD3DC4A6-5902-48CD-991E-4888A33027D1}_10.png&quot;/&gt;&lt;left val=&quot;95&quot;/&gt;&lt;top val=&quot;53&quot;/&gt;&lt;width val=&quot;390&quot;/&gt;&lt;height val=&quot;54&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INFO" val="&lt;ThreeDShapeInfo&gt;&lt;uuid val=&quot;{51E607DB-FAFA-4B76-8A11-CDD0DA3ACF49}&quot;/&gt;&lt;isInvalidForFieldText val=&quot;0&quot;/&gt;&lt;Image&gt;&lt;filename val=&quot;C:\Users\SEVILB~1\AppData\Local\Temp\PR\data\asimages\{51E607DB-FAFA-4B76-8A11-CDD0DA3ACF49}_12.png&quot;/&gt;&lt;left val=&quot;-8&quot;/&gt;&lt;top val=&quot;498&quot;/&gt;&lt;width val=&quot;732&quot;/&gt;&lt;height val=&quot;17&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F202CA-DAC6-40A2-A058-3178A9B62CE7}&quot;/&gt;&lt;isInvalidForFieldText val=&quot;0&quot;/&gt;&lt;Image&gt;&lt;filename val=&quot;C:\Users\SEVILB~1\AppData\Local\Temp\PR\data\asimages\{8EF202CA-DAC6-40A2-A058-3178A9B62CE7}_12.png&quot;/&gt;&lt;left val=&quot;-8&quot;/&gt;&lt;top val=&quot;498&quot;/&gt;&lt;width val=&quot;731&quot;/&gt;&lt;height val=&quot;12&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INFO" val="&lt;ThreeDShapeInfo&gt;&lt;uuid val=&quot;{C8490BDB-7F3E-4567-9763-862AE50A474A}&quot;/&gt;&lt;isInvalidForFieldText val=&quot;0&quot;/&gt;&lt;Image&gt;&lt;filename val=&quot;C:\Users\SEVILB~1\AppData\Local\Temp\PR\data\asimages\{C8490BDB-7F3E-4567-9763-862AE50A474A}_12.png&quot;/&gt;&lt;left val=&quot;95&quot;/&gt;&lt;top val=&quot;53&quot;/&gt;&lt;width val=&quot;390&quot;/&gt;&lt;height val=&quot;54&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BB728411-96FF-4E2F-8B21-FC87FC1A3910}&quot;/&gt;&lt;isInvalidForFieldText val=&quot;0&quot;/&gt;&lt;Image&gt;&lt;filename val=&quot;C:\Users\SEVILB~1\AppData\Local\Temp\PR\data\asimages\{BB728411-96FF-4E2F-8B21-FC87FC1A3910}_3.png&quot;/&gt;&lt;left val=&quot;-5&quot;/&gt;&lt;top val=&quot;498&quot;/&gt;&lt;width val=&quot;732&quot;/&gt;&lt;height val=&quot;17&quot;/&gt;&lt;hasText val=&quot;1&quot;/&gt;&lt;/Image&gt;&lt;/ThreeDShapeInfo&gt;"/>
</p:tagLst>
</file>

<file path=ppt/tags/tag60.xml><?xml version="1.0" encoding="utf-8"?>
<p:tagLst xmlns:a="http://schemas.openxmlformats.org/drawingml/2006/main" xmlns:r="http://schemas.openxmlformats.org/officeDocument/2006/relationships" xmlns:p="http://schemas.openxmlformats.org/presentationml/2006/main">
  <p:tag name="PRESENTER_SHAPEINFO" val="&lt;ThreeDShapeInfo&gt;&lt;uuid val=&quot;{B156AC5E-9EDF-4CAC-A2B6-CB7482C0F47B}&quot;/&gt;&lt;isInvalidForFieldText val=&quot;0&quot;/&gt;&lt;Image&gt;&lt;filename val=&quot;C:\Users\SEVILB~1\AppData\Local\Temp\PR\data\asimages\{B156AC5E-9EDF-4CAC-A2B6-CB7482C0F47B}_13.png&quot;/&gt;&lt;left val=&quot;-5&quot;/&gt;&lt;top val=&quot;498&quot;/&gt;&lt;width val=&quot;732&quot;/&gt;&lt;height val=&quot;17&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INFO" val="&lt;ThreeDShapeInfo&gt;&lt;uuid val=&quot;{895E47AB-1D79-48FD-A907-2362E77D872A}&quot;/&gt;&lt;isInvalidForFieldText val=&quot;0&quot;/&gt;&lt;Image&gt;&lt;filename val=&quot;C:\Users\SEVILB~1\AppData\Local\Temp\PR\data\asimages\{895E47AB-1D79-48FD-A907-2362E77D872A}_13.png&quot;/&gt;&lt;left val=&quot;-4&quot;/&gt;&lt;top val=&quot;498&quot;/&gt;&lt;width val=&quot;730&quot;/&gt;&lt;height val=&quot;12&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INFO" val="&lt;ThreeDShapeInfo&gt;&lt;uuid val=&quot;{91A9B886-AA90-4909-A747-00DC3753A98B}&quot;/&gt;&lt;isInvalidForFieldText val=&quot;0&quot;/&gt;&lt;Image&gt;&lt;filename val=&quot;C:\Users\SEVILB~1\AppData\Local\Temp\PR\data\asimages\{91A9B886-AA90-4909-A747-00DC3753A98B}_13.png&quot;/&gt;&lt;left val=&quot;95&quot;/&gt;&lt;top val=&quot;53&quot;/&gt;&lt;width val=&quot;390&quot;/&gt;&lt;height val=&quot;54&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B84D8AE-D7F9-475A-86D7-9C1BDA135EEE}&quot;/&gt;&lt;isInvalidForFieldText val=&quot;0&quot;/&gt;&lt;Image&gt;&lt;filename val=&quot;C:\Users\SEVILB~1\AppData\Local\Temp\PR\data\asimages\{2B84D8AE-D7F9-475A-86D7-9C1BDA135EEE}_14.png&quot;/&gt;&lt;left val=&quot;-5&quot;/&gt;&lt;top val=&quot;498&quot;/&gt;&lt;width val=&quot;732&quot;/&gt;&lt;height val=&quot;17&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INFO" val="&lt;ThreeDShapeInfo&gt;&lt;uuid val=&quot;{417B3F51-479E-45F6-AE68-9C6C99BAFB72}&quot;/&gt;&lt;isInvalidForFieldText val=&quot;0&quot;/&gt;&lt;Image&gt;&lt;filename val=&quot;C:\Users\SEVILB~1\AppData\Local\Temp\PR\data\asimages\{417B3F51-479E-45F6-AE68-9C6C99BAFB72}_14.png&quot;/&gt;&lt;left val=&quot;-4&quot;/&gt;&lt;top val=&quot;498&quot;/&gt;&lt;width val=&quot;730&quot;/&gt;&lt;height val=&quot;12&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INFO" val="&lt;ThreeDShapeInfo&gt;&lt;uuid val=&quot;{BDEBEE8F-3483-4EF9-9C95-40700432A0B0}&quot;/&gt;&lt;isInvalidForFieldText val=&quot;0&quot;/&gt;&lt;Image&gt;&lt;filename val=&quot;C:\Users\SEVILB~1\AppData\Local\Temp\PR\data\asimages\{BDEBEE8F-3483-4EF9-9C95-40700432A0B0}_14.png&quot;/&gt;&lt;left val=&quot;95&quot;/&gt;&lt;top val=&quot;53&quot;/&gt;&lt;width val=&quot;390&quot;/&gt;&lt;height val=&quot;54&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PRESENTER_SHAPEINFO" val="&lt;ThreeDShapeInfo&gt;&lt;uuid val=&quot;{394A914C-8FD7-4C02-B92B-2CC1E923CBD1}&quot;/&gt;&lt;isInvalidForFieldText val=&quot;0&quot;/&gt;&lt;Image&gt;&lt;filename val=&quot;C:\Users\SEVILB~1\AppData\Local\Temp\PR\data\asimages\{394A914C-8FD7-4C02-B92B-2CC1E923CBD1}_15.png&quot;/&gt;&lt;left val=&quot;-5&quot;/&gt;&lt;top val=&quot;498&quot;/&gt;&lt;width val=&quot;732&quot;/&gt;&lt;height val=&quot;17&quot;/&gt;&lt;hasText val=&quot;1&quot;/&gt;&lt;/Image&gt;&lt;/ThreeDShapeInfo&gt;"/>
</p:tagLst>
</file>

<file path=ppt/tags/tag67.xml><?xml version="1.0" encoding="utf-8"?>
<p:tagLst xmlns:a="http://schemas.openxmlformats.org/drawingml/2006/main" xmlns:r="http://schemas.openxmlformats.org/officeDocument/2006/relationships" xmlns:p="http://schemas.openxmlformats.org/presentationml/2006/main">
  <p:tag name="PRESENTER_SHAPEINFO" val="&lt;ThreeDShapeInfo&gt;&lt;uuid val=&quot;{6290E5D1-62F5-4561-BE01-EB73215A5BF9}&quot;/&gt;&lt;isInvalidForFieldText val=&quot;0&quot;/&gt;&lt;Image&gt;&lt;filename val=&quot;C:\Users\SEVILB~1\AppData\Local\Temp\PR\data\asimages\{6290E5D1-62F5-4561-BE01-EB73215A5BF9}_15.png&quot;/&gt;&lt;left val=&quot;-4&quot;/&gt;&lt;top val=&quot;498&quot;/&gt;&lt;width val=&quot;730&quot;/&gt;&lt;height val=&quot;12&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INFO" val="&lt;ThreeDShapeInfo&gt;&lt;uuid val=&quot;{982E0865-E220-452E-B16E-8FE9FBB49FDF}&quot;/&gt;&lt;isInvalidForFieldText val=&quot;0&quot;/&gt;&lt;Image&gt;&lt;filename val=&quot;C:\Users\SEVILB~1\AppData\Local\Temp\PR\data\asimages\{982E0865-E220-452E-B16E-8FE9FBB49FDF}_15.png&quot;/&gt;&lt;left val=&quot;95&quot;/&gt;&lt;top val=&quot;53&quot;/&gt;&lt;width val=&quot;390&quot;/&gt;&lt;height val=&quot;54&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INFO" val="&lt;ThreeDShapeInfo&gt;&lt;uuid val=&quot;{FADDCCB7-0355-4AF0-9652-F46C18C557FA}&quot;/&gt;&lt;isInvalidForFieldText val=&quot;0&quot;/&gt;&lt;Image&gt;&lt;filename val=&quot;C:\Users\SEVILB~1\AppData\Local\Temp\PR\data\asimages\{FADDCCB7-0355-4AF0-9652-F46C18C557FA}_16.png&quot;/&gt;&lt;left val=&quot;95&quot;/&gt;&lt;top val=&quot;53&quot;/&gt;&lt;width val=&quot;390&quot;/&gt;&lt;height val=&quot;54&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9F6B3620-9658-4FBE-924E-7EF8F6862F41}&quot;/&gt;&lt;isInvalidForFieldText val=&quot;0&quot;/&gt;&lt;Image&gt;&lt;filename val=&quot;C:\Users\SEVILB~1\AppData\Local\Temp\PR\data\asimages\{9F6B3620-9658-4FBE-924E-7EF8F6862F41}_3.png&quot;/&gt;&lt;left val=&quot;95&quot;/&gt;&lt;top val=&quot;53&quot;/&gt;&lt;width val=&quot;390&quot;/&gt;&lt;height val=&quot;54&quot;/&gt;&lt;hasText val=&quot;1&quot;/&gt;&lt;/Image&gt;&lt;/ThreeDShapeInfo&gt;"/>
</p:tagLst>
</file>

<file path=ppt/tags/tag70.xml><?xml version="1.0" encoding="utf-8"?>
<p:tagLst xmlns:a="http://schemas.openxmlformats.org/drawingml/2006/main" xmlns:r="http://schemas.openxmlformats.org/officeDocument/2006/relationships" xmlns:p="http://schemas.openxmlformats.org/presentationml/2006/main">
  <p:tag name="PRESENTER_SHAPEINFO" val="&lt;ThreeDShapeInfo&gt;&lt;uuid val=&quot;{F654EF72-77C8-4734-BBE7-F8DE96A7686E}&quot;/&gt;&lt;isInvalidForFieldText val=&quot;0&quot;/&gt;&lt;Image&gt;&lt;filename val=&quot;C:\Users\SEVILB~1\AppData\Local\Temp\PR\data\asimages\{F654EF72-77C8-4734-BBE7-F8DE96A7686E}_17.png&quot;/&gt;&lt;left val=&quot;-4&quot;/&gt;&lt;top val=&quot;498&quot;/&gt;&lt;width val=&quot;730&quot;/&gt;&lt;height val=&quot;12&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6B29340-1544-42CC-B8D9-163697274F5F}&quot;/&gt;&lt;isInvalidForFieldText val=&quot;0&quot;/&gt;&lt;Image&gt;&lt;filename val=&quot;C:\Users\SEVILB~1\AppData\Local\Temp\PR\data\asimages\{16B29340-1544-42CC-B8D9-163697274F5F}_17.png&quot;/&gt;&lt;left val=&quot;95&quot;/&gt;&lt;top val=&quot;53&quot;/&gt;&lt;width val=&quot;390&quot;/&gt;&lt;height val=&quot;54&quot;/&gt;&lt;hasText val=&quot;1&quot;/&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PRESENTER_SHAPEINFO" val="&lt;ThreeDShapeInfo&gt;&lt;uuid val=&quot;{EF8611CC-C264-4B0D-B698-B799F6C9E063}&quot;/&gt;&lt;isInvalidForFieldText val=&quot;0&quot;/&gt;&lt;Image&gt;&lt;filename val=&quot;C:\Users\SEVILB~1\AppData\Local\Temp\PR\data\asimages\{EF8611CC-C264-4B0D-B698-B799F6C9E063}_3.png&quot;/&gt;&lt;left val=&quot;-5&quot;/&gt;&lt;top val=&quot;498&quot;/&gt;&lt;width val=&quot;732&quot;/&gt;&lt;height val=&quot;17&quot;/&gt;&lt;hasText val=&quot;1&quot;/&gt;&lt;/Image&gt;&lt;/ThreeDShapeInfo&gt;"/>
</p:tagLst>
</file>

<file path=ppt/tags/tag73.xml><?xml version="1.0" encoding="utf-8"?>
<p:tagLst xmlns:a="http://schemas.openxmlformats.org/drawingml/2006/main" xmlns:r="http://schemas.openxmlformats.org/officeDocument/2006/relationships" xmlns:p="http://schemas.openxmlformats.org/presentationml/2006/main">
  <p:tag name="PRESENTER_SHAPEINFO" val="&lt;ThreeDShapeInfo&gt;&lt;uuid val=&quot;{9BA5333A-831E-444A-B5DA-925D4A6CF3DF}&quot;/&gt;&lt;isInvalidForFieldText val=&quot;0&quot;/&gt;&lt;Image&gt;&lt;filename val=&quot;C:\Users\SEVILB~1\AppData\Local\Temp\PR\data\asimages\{9BA5333A-831E-444A-B5DA-925D4A6CF3DF}_3.png&quot;/&gt;&lt;left val=&quot;-4&quot;/&gt;&lt;top val=&quot;498&quot;/&gt;&lt;width val=&quot;730&quot;/&gt;&lt;height val=&quot;12&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INFO" val="&lt;ThreeDShapeInfo&gt;&lt;uuid val=&quot;{536AAE9E-B0D8-4722-9CE0-986C076CC5CF}&quot;/&gt;&lt;isInvalidForFieldText val=&quot;0&quot;/&gt;&lt;Image&gt;&lt;filename val=&quot;C:\Users\SEVILB~1\AppData\Local\Temp\PR\data\asimages\{536AAE9E-B0D8-4722-9CE0-986C076CC5CF}_3.png&quot;/&gt;&lt;left val=&quot;95&quot;/&gt;&lt;top val=&quot;53&quot;/&gt;&lt;width val=&quot;390&quot;/&gt;&lt;height val=&quot;54&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PRESENTER_SHAPEINFO" val="&lt;ThreeDShapeInfo&gt;&lt;uuid val=&quot;{529F4A1B-2C57-4C36-A2BB-F28EA7873940}&quot;/&gt;&lt;isInvalidForFieldText val=&quot;0&quot;/&gt;&lt;Image&gt;&lt;filename val=&quot;C:\Users\SEVILB~1\AppData\Local\Temp\PR\data\asimages\{529F4A1B-2C57-4C36-A2BB-F28EA7873940}_3.png&quot;/&gt;&lt;left val=&quot;21&quot;/&gt;&lt;top val=&quot;210&quot;/&gt;&lt;width val=&quot;250&quot;/&gt;&lt;height val=&quot;34&quot;/&gt;&lt;hasText val=&quot;1&quot;/&gt;&lt;/Image&gt;&lt;/ThreeDShapeInfo&gt;"/>
</p:tagLst>
</file>

<file path=ppt/tags/tag76.xml><?xml version="1.0" encoding="utf-8"?>
<p:tagLst xmlns:a="http://schemas.openxmlformats.org/drawingml/2006/main" xmlns:r="http://schemas.openxmlformats.org/officeDocument/2006/relationships" xmlns:p="http://schemas.openxmlformats.org/presentationml/2006/main">
  <p:tag name="PRESENTER_SHAPEINFO" val="&lt;ThreeDShapeInfo&gt;&lt;uuid val=&quot;{83270D0F-01E8-41E9-8401-FD2CAF7A7161}&quot;/&gt;&lt;isInvalidForFieldText val=&quot;0&quot;/&gt;&lt;Image&gt;&lt;filename val=&quot;C:\Users\SEVILB~1\AppData\Local\Temp\PR\data\asimages\{83270D0F-01E8-41E9-8401-FD2CAF7A7161}_3.png&quot;/&gt;&lt;left val=&quot;38&quot;/&gt;&lt;top val=&quot;261&quot;/&gt;&lt;width val=&quot;339&quot;/&gt;&lt;height val=&quot;192&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INFO" val="&lt;ThreeDShapeInfo&gt;&lt;uuid val=&quot;{27E7BED3-3ABD-4D17-A60E-818C54C7C86D}&quot;/&gt;&lt;isInvalidForFieldText val=&quot;0&quot;/&gt;&lt;Image&gt;&lt;filename val=&quot;C:\Users\SEVILB~1\AppData\Local\Temp\PR\data\asimages\{27E7BED3-3ABD-4D17-A60E-818C54C7C86D}_4.png&quot;/&gt;&lt;left val=&quot;-5&quot;/&gt;&lt;top val=&quot;498&quot;/&gt;&lt;width val=&quot;732&quot;/&gt;&lt;height val=&quot;17&quot;/&gt;&lt;hasText val=&quot;1&quot;/&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PRESENTER_SHAPEINFO" val="&lt;ThreeDShapeInfo&gt;&lt;uuid val=&quot;{901346C4-8D98-4A83-876F-3BEAB4AA2725}&quot;/&gt;&lt;isInvalidForFieldText val=&quot;0&quot;/&gt;&lt;Image&gt;&lt;filename val=&quot;C:\Users\SEVILB~1\AppData\Local\Temp\PR\data\asimages\{901346C4-8D98-4A83-876F-3BEAB4AA2725}_4.png&quot;/&gt;&lt;left val=&quot;95&quot;/&gt;&lt;top val=&quot;53&quot;/&gt;&lt;width val=&quot;390&quot;/&gt;&lt;height val=&quot;54&quot;/&gt;&lt;hasText val=&quot;1&quot;/&gt;&lt;/Image&gt;&lt;/ThreeDShapeInfo&gt;"/>
</p:tagLst>
</file>

<file path=ppt/tags/tag79.xml><?xml version="1.0" encoding="utf-8"?>
<p:tagLst xmlns:a="http://schemas.openxmlformats.org/drawingml/2006/main" xmlns:r="http://schemas.openxmlformats.org/officeDocument/2006/relationships" xmlns:p="http://schemas.openxmlformats.org/presentationml/2006/main">
  <p:tag name="PRESENTER_SHAPEINFO" val="&lt;ThreeDShapeInfo&gt;&lt;uuid val=&quot;{6F5AF122-DBE1-434B-B202-494FC9A29841}&quot;/&gt;&lt;isInvalidForFieldText val=&quot;0&quot;/&gt;&lt;Image&gt;&lt;filename val=&quot;C:\Users\SEVILB~1\AppData\Local\Temp\PR\data\asimages\{6F5AF122-DBE1-434B-B202-494FC9A29841}_4.png&quot;/&gt;&lt;left val=&quot;34&quot;/&gt;&lt;top val=&quot;321&quot;/&gt;&lt;width val=&quot;604&quot;/&gt;&lt;height val=&quot;41&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D7F1CAF6-44B5-4951-A0E5-94DB894CF1C8}&quot;/&gt;&lt;isInvalidForFieldText val=&quot;0&quot;/&gt;&lt;Image&gt;&lt;filename val=&quot;C:\Users\SEVILB~1\AppData\Local\Temp\PR\data\asimages\{D7F1CAF6-44B5-4951-A0E5-94DB894CF1C8}_3.png&quot;/&gt;&lt;left val=&quot;270&quot;/&gt;&lt;top val=&quot;169&quot;/&gt;&lt;width val=&quot;178&quot;/&gt;&lt;height val=&quot;402&quot;/&gt;&lt;hasText val=&quot;1&quot;/&gt;&lt;/Image&gt;&lt;/ThreeDShapeInfo&gt;"/>
</p:tagLst>
</file>

<file path=ppt/tags/tag80.xml><?xml version="1.0" encoding="utf-8"?>
<p:tagLst xmlns:a="http://schemas.openxmlformats.org/drawingml/2006/main" xmlns:r="http://schemas.openxmlformats.org/officeDocument/2006/relationships" xmlns:p="http://schemas.openxmlformats.org/presentationml/2006/main">
  <p:tag name="PRESENTER_SHAPEINFO" val="&lt;ThreeDShapeInfo&gt;&lt;uuid val=&quot;{23531B07-8778-4082-9404-D5594C62D8DC}&quot;/&gt;&lt;isInvalidForFieldText val=&quot;0&quot;/&gt;&lt;Image&gt;&lt;filename val=&quot;C:\Users\SEVILB~1\AppData\Local\Temp\PR\data\asimages\{23531B07-8778-4082-9404-D5594C62D8DC}_5.png&quot;/&gt;&lt;left val=&quot;-5&quot;/&gt;&lt;top val=&quot;498&quot;/&gt;&lt;width val=&quot;732&quot;/&gt;&lt;height val=&quot;17&quot;/&gt;&lt;hasText val=&quot;1&quot;/&gt;&lt;/Image&gt;&lt;/ThreeDShapeInfo&gt;"/>
</p:tagLst>
</file>

<file path=ppt/tags/tag81.xml><?xml version="1.0" encoding="utf-8"?>
<p:tagLst xmlns:a="http://schemas.openxmlformats.org/drawingml/2006/main" xmlns:r="http://schemas.openxmlformats.org/officeDocument/2006/relationships" xmlns:p="http://schemas.openxmlformats.org/presentationml/2006/main">
  <p:tag name="PRESENTER_SHAPEINFO" val="&lt;ThreeDShapeInfo&gt;&lt;uuid val=&quot;{469E40E0-0F65-4255-98E0-D41DB537A388}&quot;/&gt;&lt;isInvalidForFieldText val=&quot;0&quot;/&gt;&lt;Image&gt;&lt;filename val=&quot;C:\Users\SEVILB~1\AppData\Local\Temp\PR\data\asimages\{469E40E0-0F65-4255-98E0-D41DB537A388}_5.png&quot;/&gt;&lt;left val=&quot;-4&quot;/&gt;&lt;top val=&quot;498&quot;/&gt;&lt;width val=&quot;730&quot;/&gt;&lt;height val=&quot;12&quot;/&gt;&lt;hasText val=&quot;1&quot;/&gt;&lt;/Image&gt;&lt;/ThreeDShapeInfo&gt;"/>
</p:tagLst>
</file>

<file path=ppt/tags/tag82.xml><?xml version="1.0" encoding="utf-8"?>
<p:tagLst xmlns:a="http://schemas.openxmlformats.org/drawingml/2006/main" xmlns:r="http://schemas.openxmlformats.org/officeDocument/2006/relationships" xmlns:p="http://schemas.openxmlformats.org/presentationml/2006/main">
  <p:tag name="PRESENTER_SHAPEINFO" val="&lt;ThreeDShapeInfo&gt;&lt;uuid val=&quot;{CC24C35B-464B-4EC4-A948-82DE39F62643}&quot;/&gt;&lt;isInvalidForFieldText val=&quot;0&quot;/&gt;&lt;Image&gt;&lt;filename val=&quot;C:\Users\SEVILB~1\AppData\Local\Temp\PR\data\asimages\{CC24C35B-464B-4EC4-A948-82DE39F62643}_5.png&quot;/&gt;&lt;left val=&quot;95&quot;/&gt;&lt;top val=&quot;53&quot;/&gt;&lt;width val=&quot;390&quot;/&gt;&lt;height val=&quot;54&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RESENTER_SHAPEINFO" val="&lt;ThreeDShapeInfo&gt;&lt;uuid val=&quot;{464403AB-16D7-490B-B433-428B906D55BA}&quot;/&gt;&lt;isInvalidForFieldText val=&quot;0&quot;/&gt;&lt;Image&gt;&lt;filename val=&quot;C:\Users\SEVILB~1\AppData\Local\Temp\PR\data\asimages\{464403AB-16D7-490B-B433-428B906D55BA}_5.png&quot;/&gt;&lt;left val=&quot;34&quot;/&gt;&lt;top val=&quot;242&quot;/&gt;&lt;width val=&quot;604&quot;/&gt;&lt;height val=&quot;42&quot;/&gt;&lt;hasText val=&quot;1&quot;/&gt;&lt;/Image&gt;&lt;/ThreeDShapeInfo&gt;"/>
</p:tagLst>
</file>

<file path=ppt/tags/tag84.xml><?xml version="1.0" encoding="utf-8"?>
<p:tagLst xmlns:a="http://schemas.openxmlformats.org/drawingml/2006/main" xmlns:r="http://schemas.openxmlformats.org/officeDocument/2006/relationships" xmlns:p="http://schemas.openxmlformats.org/presentationml/2006/main">
  <p:tag name="PRESENTER_SHAPEINFO" val="&lt;ThreeDShapeInfo&gt;&lt;uuid val=&quot;{398E0D72-3CF4-4B65-B9EB-B58A8B337883}&quot;/&gt;&lt;isInvalidForFieldText val=&quot;0&quot;/&gt;&lt;Image&gt;&lt;filename val=&quot;C:\Users\SEVILB~1\AppData\Local\Temp\PR\data\asimages\{398E0D72-3CF4-4B65-B9EB-B58A8B337883}_5.png&quot;/&gt;&lt;left val=&quot;34&quot;/&gt;&lt;top val=&quot;298&quot;/&gt;&lt;width val=&quot;622&quot;/&gt;&lt;height val=&quot;64&quot;/&gt;&lt;hasText val=&quot;1&quot;/&gt;&lt;/Image&gt;&lt;/ThreeDShapeInfo&gt;"/>
</p:tagLst>
</file>

<file path=ppt/tags/tag85.xml><?xml version="1.0" encoding="utf-8"?>
<p:tagLst xmlns:a="http://schemas.openxmlformats.org/drawingml/2006/main" xmlns:r="http://schemas.openxmlformats.org/officeDocument/2006/relationships" xmlns:p="http://schemas.openxmlformats.org/presentationml/2006/main">
  <p:tag name="PRESENTER_SHAPEINFO" val="&lt;ThreeDShapeInfo&gt;&lt;uuid val=&quot;{7A7DBFE6-D6CC-4501-9B24-410D066B2EEB}&quot;/&gt;&lt;isInvalidForFieldText val=&quot;0&quot;/&gt;&lt;Image&gt;&lt;filename val=&quot;C:\Users\SEVILB~1\AppData\Local\Temp\PR\data\asimages\{7A7DBFE6-D6CC-4501-9B24-410D066B2EEB}_5.png&quot;/&gt;&lt;left val=&quot;40&quot;/&gt;&lt;top val=&quot;417&quot;/&gt;&lt;width val=&quot;671&quot;/&gt;&lt;height val=&quot;64&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INFO" val="&lt;ThreeDShapeInfo&gt;&lt;uuid val=&quot;{130AD01F-1EDC-4901-B376-8371E82202DE}&quot;/&gt;&lt;isInvalidForFieldText val=&quot;0&quot;/&gt;&lt;Image&gt;&lt;filename val=&quot;C:\Users\SEVILB~1\AppData\Local\Temp\PR\data\asimages\{130AD01F-1EDC-4901-B376-8371E82202DE}_6.png&quot;/&gt;&lt;left val=&quot;331&quot;/&gt;&lt;top val=&quot;210&quot;/&gt;&lt;width val=&quot;389&quot;/&gt;&lt;height val=&quot;265&quot;/&gt;&lt;hasText val=&quot;1&quot;/&gt;&lt;/Image&gt;&lt;/ThreeDShapeInfo&gt;"/>
</p:tagLst>
</file>

<file path=ppt/tags/tag87.xml><?xml version="1.0" encoding="utf-8"?>
<p:tagLst xmlns:a="http://schemas.openxmlformats.org/drawingml/2006/main" xmlns:r="http://schemas.openxmlformats.org/officeDocument/2006/relationships" xmlns:p="http://schemas.openxmlformats.org/presentationml/2006/main">
  <p:tag name="PRESENTER_SHAPEINFO" val="&lt;ThreeDShapeInfo&gt;&lt;uuid val=&quot;{67EC51C4-CACE-4B82-A4AF-A0AE17B183B7}&quot;/&gt;&lt;isInvalidForFieldText val=&quot;0&quot;/&gt;&lt;Image&gt;&lt;filename val=&quot;C:\Users\SEVILB~1\AppData\Local\Temp\PR\data\asimages\{67EC51C4-CACE-4B82-A4AF-A0AE17B183B7}_6.png&quot;/&gt;&lt;left val=&quot;-5&quot;/&gt;&lt;top val=&quot;498&quot;/&gt;&lt;width val=&quot;732&quot;/&gt;&lt;height val=&quot;17&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INFO" val="&lt;ThreeDShapeInfo&gt;&lt;uuid val=&quot;{1A4F2037-6EEB-415E-9DBF-AD42DA53D544}&quot;/&gt;&lt;isInvalidForFieldText val=&quot;0&quot;/&gt;&lt;Image&gt;&lt;filename val=&quot;C:\Users\SEVILB~1\AppData\Local\Temp\PR\data\asimages\{1A4F2037-6EEB-415E-9DBF-AD42DA53D544}_6.png&quot;/&gt;&lt;left val=&quot;-4&quot;/&gt;&lt;top val=&quot;498&quot;/&gt;&lt;width val=&quot;730&quot;/&gt;&lt;height val=&quot;12&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INFO" val="&lt;ThreeDShapeInfo&gt;&lt;uuid val=&quot;{4827262B-686A-45E3-AACA-D41B2F4BBF6A}&quot;/&gt;&lt;isInvalidForFieldText val=&quot;0&quot;/&gt;&lt;Image&gt;&lt;filename val=&quot;C:\Users\SEVILB~1\AppData\Local\Temp\PR\data\asimages\{4827262B-686A-45E3-AACA-D41B2F4BBF6A}_6.png&quot;/&gt;&lt;left val=&quot;95&quot;/&gt;&lt;top val=&quot;53&quot;/&gt;&lt;width val=&quot;390&quot;/&gt;&lt;height val=&quot;54&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A4437955-8E2F-4E59-9FBE-7366E901624E}&quot;/&gt;&lt;isInvalidForFieldText val=&quot;0&quot;/&gt;&lt;Image&gt;&lt;filename val=&quot;C:\Users\SEVILB~1\AppData\Local\Temp\PR\data\asimages\{A4437955-8E2F-4E59-9FBE-7366E901624E}_2.png&quot;/&gt;&lt;left val=&quot;-5&quot;/&gt;&lt;top val=&quot;498&quot;/&gt;&lt;width val=&quot;732&quot;/&gt;&lt;height val=&quot;17&quot;/&gt;&lt;hasText val=&quot;1&quot;/&gt;&lt;/Image&gt;&lt;/ThreeDShapeInfo&gt;"/>
</p:tagLst>
</file>

<file path=ppt/tags/tag90.xml><?xml version="1.0" encoding="utf-8"?>
<p:tagLst xmlns:a="http://schemas.openxmlformats.org/drawingml/2006/main" xmlns:r="http://schemas.openxmlformats.org/officeDocument/2006/relationships" xmlns:p="http://schemas.openxmlformats.org/presentationml/2006/main">
  <p:tag name="PRESENTER_SHAPEINFO" val="&lt;ThreeDShapeInfo&gt;&lt;uuid val=&quot;{84B0E01D-AE1C-4A20-A8DB-2CF155770AD2}&quot;/&gt;&lt;isInvalidForFieldText val=&quot;0&quot;/&gt;&lt;Image&gt;&lt;filename val=&quot;C:\Users\SEVILB~1\AppData\Local\Temp\PR\data\asimages\{84B0E01D-AE1C-4A20-A8DB-2CF155770AD2}_7.png&quot;/&gt;&lt;left val=&quot;-4&quot;/&gt;&lt;top val=&quot;498&quot;/&gt;&lt;width val=&quot;730&quot;/&gt;&lt;height val=&quot;12&quot;/&gt;&lt;hasText val=&quot;1&quot;/&gt;&lt;/Image&gt;&lt;/ThreeDShapeInfo&gt;"/>
</p:tagLst>
</file>

<file path=ppt/tags/tag9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B3BCAFD-3864-4B09-A01F-EC37B54B1260}&quot;/&gt;&lt;isInvalidForFieldText val=&quot;0&quot;/&gt;&lt;Image&gt;&lt;filename val=&quot;C:\Users\SEVILB~1\AppData\Local\Temp\PR\data\asimages\{1B3BCAFD-3864-4B09-A01F-EC37B54B1260}_7.png&quot;/&gt;&lt;left val=&quot;33&quot;/&gt;&lt;top val=&quot;162&quot;/&gt;&lt;width val=&quot;393&quot;/&gt;&lt;height val=&quot;60&quot;/&gt;&lt;hasText val=&quot;1&quot;/&gt;&lt;/Image&gt;&lt;/ThreeDShapeInfo&gt;"/>
</p:tagLst>
</file>

<file path=ppt/tags/tag92.xml><?xml version="1.0" encoding="utf-8"?>
<p:tagLst xmlns:a="http://schemas.openxmlformats.org/drawingml/2006/main" xmlns:r="http://schemas.openxmlformats.org/officeDocument/2006/relationships" xmlns:p="http://schemas.openxmlformats.org/presentationml/2006/main">
  <p:tag name="PRESENTER_SHAPEINFO" val="&lt;ThreeDShapeInfo&gt;&lt;uuid val=&quot;{9CE071D4-627B-4C11-896F-117F6B8456FE}&quot;/&gt;&lt;isInvalidForFieldText val=&quot;0&quot;/&gt;&lt;Image&gt;&lt;filename val=&quot;C:\Users\SEVILB~1\AppData\Local\Temp\PR\data\asimages\{9CE071D4-627B-4C11-896F-117F6B8456FE}_7.png&quot;/&gt;&lt;left val=&quot;29&quot;/&gt;&lt;top val=&quot;242&quot;/&gt;&lt;width val=&quot;614&quot;/&gt;&lt;height val=&quot;42&quot;/&gt;&lt;hasText val=&quot;1&quot;/&gt;&lt;/Image&gt;&lt;/ThreeDShapeInfo&gt;"/>
</p:tagLst>
</file>

<file path=ppt/tags/tag93.xml><?xml version="1.0" encoding="utf-8"?>
<p:tagLst xmlns:a="http://schemas.openxmlformats.org/drawingml/2006/main" xmlns:r="http://schemas.openxmlformats.org/officeDocument/2006/relationships" xmlns:p="http://schemas.openxmlformats.org/presentationml/2006/main">
  <p:tag name="PRESENTER_SHAPEINFO" val="&lt;ThreeDShapeInfo&gt;&lt;uuid val=&quot;{7D84F7A0-6BED-4364-B4D8-E314D919DEE7}&quot;/&gt;&lt;isInvalidForFieldText val=&quot;1&quot;/&gt;&lt;Image&gt;&lt;filename val=&quot;C:\Users\SEVILB~1\AppData\Local\Temp\PR\data\asimages\{7D84F7A0-6BED-4364-B4D8-E314D919DEE7}_7_S.png&quot;/&gt;&lt;left val=&quot;26&quot;/&gt;&lt;top val=&quot;294&quot;/&gt;&lt;width val=&quot;616&quot;/&gt;&lt;height val=&quot;40&quot;/&gt;&lt;hasText val=&quot;0&quot;/&gt;&lt;/Image&gt;&lt;Image&gt;&lt;filename val=&quot;C:\Users\SEVILB~1\AppData\Local\Temp\PR\data\asimages\{7D84F7A0-6BED-4364-B4D8-E314D919DEE7}_7_T.png&quot;/&gt;&lt;left val=&quot;27&quot;/&gt;&lt;top val=&quot;295&quot;/&gt;&lt;width val=&quot;613&quot;/&gt;&lt;height val=&quot;34&quot;/&gt;&lt;hasText val=&quot;1&quot;/&gt;&lt;/Image&gt;&lt;/ThreeDShapeInfo&gt;"/>
</p:tagLst>
</file>

<file path=ppt/tags/tag94.xml><?xml version="1.0" encoding="utf-8"?>
<p:tagLst xmlns:a="http://schemas.openxmlformats.org/drawingml/2006/main" xmlns:r="http://schemas.openxmlformats.org/officeDocument/2006/relationships" xmlns:p="http://schemas.openxmlformats.org/presentationml/2006/main">
  <p:tag name="PRESENTER_SHAPEINFO" val="&lt;ThreeDShapeInfo&gt;&lt;uuid val=&quot;{4FB782E9-C3FE-4050-BF84-C1AE4C5994FE}&quot;/&gt;&lt;isInvalidForFieldText val=&quot;1&quot;/&gt;&lt;Image&gt;&lt;filename val=&quot;C:\Users\SEVILB~1\AppData\Local\Temp\PR\data\asimages\{4FB782E9-C3FE-4050-BF84-C1AE4C5994FE}_7_S.png&quot;/&gt;&lt;left val=&quot;26&quot;/&gt;&lt;top val=&quot;351&quot;/&gt;&lt;width val=&quot;614&quot;/&gt;&lt;height val=&quot;40&quot;/&gt;&lt;hasText val=&quot;0&quot;/&gt;&lt;/Image&gt;&lt;Image&gt;&lt;filename val=&quot;C:\Users\SEVILB~1\AppData\Local\Temp\PR\data\asimages\{4FB782E9-C3FE-4050-BF84-C1AE4C5994FE}_7_T.png&quot;/&gt;&lt;left val=&quot;27&quot;/&gt;&lt;top val=&quot;351&quot;/&gt;&lt;width val=&quot;610&quot;/&gt;&lt;height val=&quot;34&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PRESENTER_SHAPEINFO" val="&lt;ThreeDShapeInfo&gt;&lt;uuid val=&quot;{6C1A09F1-E24A-496A-BED3-DEE46E9EB7CC}&quot;/&gt;&lt;isInvalidForFieldText val=&quot;0&quot;/&gt;&lt;Image&gt;&lt;filename val=&quot;C:\Users\SEVILB~1\AppData\Local\Temp\PR\data\asimages\{6C1A09F1-E24A-496A-BED3-DEE46E9EB7CC}_7.png&quot;/&gt;&lt;left val=&quot;23&quot;/&gt;&lt;top val=&quot;401&quot;/&gt;&lt;width val=&quot;620&quot;/&gt;&lt;height val=&quot;41&quot;/&gt;&lt;hasText val=&quot;1&quot;/&gt;&lt;/Image&gt;&lt;/ThreeDShapeInfo&gt;"/>
</p:tagLst>
</file>

<file path=ppt/tags/tag96.xml><?xml version="1.0" encoding="utf-8"?>
<p:tagLst xmlns:a="http://schemas.openxmlformats.org/drawingml/2006/main" xmlns:r="http://schemas.openxmlformats.org/officeDocument/2006/relationships" xmlns:p="http://schemas.openxmlformats.org/presentationml/2006/main">
  <p:tag name="PRESENTER_SHAPEINFO" val="&lt;ThreeDShapeInfo&gt;&lt;uuid val=&quot;{FC6E3EAD-0105-4727-9F49-098AA4DDB3A8}&quot;/&gt;&lt;isInvalidForFieldText val=&quot;0&quot;/&gt;&lt;Image&gt;&lt;filename val=&quot;C:\Users\SEVILB~1\AppData\Local\Temp\PR\data\asimages\{FC6E3EAD-0105-4727-9F49-098AA4DDB3A8}_7.png&quot;/&gt;&lt;left val=&quot;29&quot;/&gt;&lt;top val=&quot;457&quot;/&gt;&lt;width val=&quot;614&quot;/&gt;&lt;height val=&quot;42&quot;/&gt;&lt;hasText val=&quot;1&quot;/&gt;&lt;/Image&gt;&lt;/ThreeDShapeInfo&gt;"/>
</p:tagLst>
</file>

<file path=ppt/tags/tag97.xml><?xml version="1.0" encoding="utf-8"?>
<p:tagLst xmlns:a="http://schemas.openxmlformats.org/drawingml/2006/main" xmlns:r="http://schemas.openxmlformats.org/officeDocument/2006/relationships" xmlns:p="http://schemas.openxmlformats.org/presentationml/2006/main">
  <p:tag name="PRESENTER_SHAPEINFO" val="&lt;ThreeDShapeInfo&gt;&lt;uuid val=&quot;{A111A4A9-1FD0-46E4-8BA8-C1FD184C38EA}&quot;/&gt;&lt;isInvalidForFieldText val=&quot;0&quot;/&gt;&lt;Image&gt;&lt;filename val=&quot;C:\Users\SEVILB~1\AppData\Local\Temp\PR\data\asimages\{A111A4A9-1FD0-46E4-8BA8-C1FD184C38EA}_8.png&quot;/&gt;&lt;left val=&quot;-5&quot;/&gt;&lt;top val=&quot;498&quot;/&gt;&lt;width val=&quot;732&quot;/&gt;&lt;height val=&quot;17&quot;/&gt;&lt;hasText val=&quot;1&quot;/&gt;&lt;/Image&gt;&lt;/ThreeDShapeInfo&gt;"/>
</p:tagLst>
</file>

<file path=ppt/tags/tag98.xml><?xml version="1.0" encoding="utf-8"?>
<p:tagLst xmlns:a="http://schemas.openxmlformats.org/drawingml/2006/main" xmlns:r="http://schemas.openxmlformats.org/officeDocument/2006/relationships" xmlns:p="http://schemas.openxmlformats.org/presentationml/2006/main">
  <p:tag name="PRESENTER_SHAPEINFO" val="&lt;ThreeDShapeInfo&gt;&lt;uuid val=&quot;{5F9216F3-18CC-46D0-B0A1-5C5F35E254D7}&quot;/&gt;&lt;isInvalidForFieldText val=&quot;0&quot;/&gt;&lt;Image&gt;&lt;filename val=&quot;C:\Users\SEVILB~1\AppData\Local\Temp\PR\data\asimages\{5F9216F3-18CC-46D0-B0A1-5C5F35E254D7}_8.png&quot;/&gt;&lt;left val=&quot;95&quot;/&gt;&lt;top val=&quot;53&quot;/&gt;&lt;width val=&quot;390&quot;/&gt;&lt;height val=&quot;54&quot;/&gt;&lt;hasText val=&quot;1&quot;/&gt;&lt;/Image&gt;&lt;/ThreeDShapeInfo&gt;"/>
</p:tagLst>
</file>

<file path=ppt/tags/tag99.xml><?xml version="1.0" encoding="utf-8"?>
<p:tagLst xmlns:a="http://schemas.openxmlformats.org/drawingml/2006/main" xmlns:r="http://schemas.openxmlformats.org/officeDocument/2006/relationships" xmlns:p="http://schemas.openxmlformats.org/presentationml/2006/main">
  <p:tag name="PRESENTER_SHAPEINFO" val="&lt;ThreeDShapeInfo&gt;&lt;uuid val=&quot;{945D67D2-7F34-4F7A-B6DB-F67A9923B7E4}&quot;/&gt;&lt;isInvalidForFieldText val=&quot;0&quot;/&gt;&lt;Image&gt;&lt;filename val=&quot;C:\Users\SEVILB~1\AppData\Local\Temp\PR\data\asimages\{945D67D2-7F34-4F7A-B6DB-F67A9923B7E4}_8.png&quot;/&gt;&lt;left val=&quot;94&quot;/&gt;&lt;top val=&quot;273&quot;/&gt;&lt;width val=&quot;419&quot;/&gt;&lt;height val=&quot;146&quot;/&gt;&lt;hasText val=&quot;1&quot;/&gt;&lt;/Image&gt;&lt;/ThreeDShapeInfo&gt;"/>
</p:tagLst>
</file>

<file path=ppt/theme/theme1.xml><?xml version="1.0" encoding="utf-8"?>
<a:theme xmlns:a="http://schemas.openxmlformats.org/drawingml/2006/main" name="Ofis Temas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Klasi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TotalTime>
  <Words>1848</Words>
  <Application>Microsoft Office PowerPoint</Application>
  <PresentationFormat>Ekran Gösterisi (4:3)</PresentationFormat>
  <Paragraphs>250</Paragraphs>
  <Slides>39</Slides>
  <Notes>37</Notes>
  <HiddenSlides>0</HiddenSlides>
  <MMClips>0</MMClips>
  <ScaleCrop>false</ScaleCrop>
  <HeadingPairs>
    <vt:vector size="4" baseType="variant">
      <vt:variant>
        <vt:lpstr>Tema</vt:lpstr>
      </vt:variant>
      <vt:variant>
        <vt:i4>2</vt:i4>
      </vt:variant>
      <vt:variant>
        <vt:lpstr>Slayt Başlıkları</vt:lpstr>
      </vt:variant>
      <vt:variant>
        <vt:i4>39</vt:i4>
      </vt:variant>
    </vt:vector>
  </HeadingPairs>
  <TitlesOfParts>
    <vt:vector size="41" baseType="lpstr">
      <vt:lpstr>Ofis Teması</vt:lpstr>
      <vt:lpstr>1_Ofis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cp:lastModifiedBy>DAIMYO</cp:lastModifiedBy>
  <cp:revision>106</cp:revision>
  <dcterms:created xsi:type="dcterms:W3CDTF">2010-01-15T15:41:33Z</dcterms:created>
  <dcterms:modified xsi:type="dcterms:W3CDTF">2012-12-18T15:08:21Z</dcterms:modified>
</cp:coreProperties>
</file>